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E7DC18-2FC0-46C1-BC9C-8BE4A000C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9017740-E37B-470E-9574-02A1CB31D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918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4045C4-2B54-46D5-BD27-F6D8C9579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1B10BEF-A3F3-4924-9FEA-267E72617A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41677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9567CC-8C50-4F78-AD66-C08ABDCD5E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667BEDF-43BC-409B-A0E8-DC7093F68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9795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8A4AAC-D77F-4153-AA43-E25F584BF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C62204-263A-4861-A002-E3186F69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3820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CE29F6-9146-44EF-8888-45EC0E912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13D10E-FDB8-4BBA-ABFE-5B111E82F6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083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52D4F-685D-4175-8B1E-40B8669E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7444A8-7468-4BF8-9F77-F3A3EDBEED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15B27A8-D71C-4C52-91E7-DB5327F8F7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400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452ADB-1FF7-4FB0-AB1F-99801791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3B63D7-5EB8-468F-8B33-4F2485C8A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0F4D31-8161-43F4-8150-64336F797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5AB9AF-4205-411D-AB0A-F4D06D7E1C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D65CABC-6717-4DD4-932B-3A69312F2B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5551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D25F69-E4D5-4C0F-8B9A-CDC13A3E8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23156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48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12578D-C789-4F23-8AF7-AA14A1F72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E637C8-644A-4EF7-9012-9669C09C5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4BB10F-3B10-4C14-AE89-8870B884F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2180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D3BBC3-4F9D-4C67-A093-C93F8A82E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62D381-1BFF-4B5E-9887-F10C25A74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8CA3F2-0BB3-4D8C-914D-3C93D55DEF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0476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C14B1F35-6D1A-47FE-B524-A53B5552743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C1DFD9B9-AEB1-4ABE-99AB-87231F6E765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1FCB27F9-8241-4868-AA70-0A5FD2DFC9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494B95B4-6994-4D5F-B7AC-BB07401DEF0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048333AD-3693-4D92-9C95-5B11C2ABB0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A0480951-FBBC-49A8-ABAF-0D5D529F596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422EB567-1F10-4F70-BC66-0E4C8220C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5551C259-9D63-4D83-8121-95CB335F06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8D2FA798-7006-4D0F-A5F3-17E9FB21D9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D37A4A4B-1E3B-496E-AA96-E8A5390240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F4CD5DB8-12AF-4A30-94ED-0EDB77DC4D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DC54F376-1A88-4D9B-BF52-6D884E882AE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51E24F7F-A505-4AE1-A696-4F3C943969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C7595ECE-4F08-4DD5-A989-3688EE317C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F261DA6E-F49C-44D8-8C2D-017A3CAB2B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D70D4FAD-023A-42CD-9BFF-C17AC0194B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841EA32F-17BB-4DB5-9F2F-7C025BE15B3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99E4FFC9-4D1B-44EF-AB60-4322EEA7C96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>
            <a:extLst>
              <a:ext uri="{FF2B5EF4-FFF2-40B4-BE49-F238E27FC236}">
                <a16:creationId xmlns:a16="http://schemas.microsoft.com/office/drawing/2014/main" id="{1597270F-1B3C-48F1-A522-AB27B4014B68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852738"/>
            <a:ext cx="1185863" cy="1439862"/>
            <a:chOff x="488" y="1843"/>
            <a:chExt cx="635" cy="771"/>
          </a:xfrm>
        </p:grpSpPr>
        <p:sp>
          <p:nvSpPr>
            <p:cNvPr id="61443" name="Freeform 3">
              <a:extLst>
                <a:ext uri="{FF2B5EF4-FFF2-40B4-BE49-F238E27FC236}">
                  <a16:creationId xmlns:a16="http://schemas.microsoft.com/office/drawing/2014/main" id="{E38156E5-EB35-45B8-9A64-1C0710F6B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1843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tint val="54118"/>
                    <a:invGamma/>
                  </a:srgbClr>
                </a:gs>
                <a:gs pos="100000">
                  <a:srgbClr val="80808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44" name="Freeform 4">
              <a:extLst>
                <a:ext uri="{FF2B5EF4-FFF2-40B4-BE49-F238E27FC236}">
                  <a16:creationId xmlns:a16="http://schemas.microsoft.com/office/drawing/2014/main" id="{0A7F3859-6AAE-4DA7-A4D6-2CAB8BAC8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1843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45" name="Freeform 5">
              <a:extLst>
                <a:ext uri="{FF2B5EF4-FFF2-40B4-BE49-F238E27FC236}">
                  <a16:creationId xmlns:a16="http://schemas.microsoft.com/office/drawing/2014/main" id="{7D93F488-C408-442D-A2C2-92FF4006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" y="1843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46" name="Freeform 6">
              <a:extLst>
                <a:ext uri="{FF2B5EF4-FFF2-40B4-BE49-F238E27FC236}">
                  <a16:creationId xmlns:a16="http://schemas.microsoft.com/office/drawing/2014/main" id="{780B5AC7-C6FB-48B2-B561-0F9C9E104F2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6" y="1843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47" name="AutoShape 7">
              <a:extLst>
                <a:ext uri="{FF2B5EF4-FFF2-40B4-BE49-F238E27FC236}">
                  <a16:creationId xmlns:a16="http://schemas.microsoft.com/office/drawing/2014/main" id="{5F0D695E-DC68-4F4F-A551-75E4AD94F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888"/>
              <a:ext cx="91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48" name="AutoShape 8">
              <a:extLst>
                <a:ext uri="{FF2B5EF4-FFF2-40B4-BE49-F238E27FC236}">
                  <a16:creationId xmlns:a16="http://schemas.microsoft.com/office/drawing/2014/main" id="{25B12AD3-D42F-4A23-86B9-BDDEF59A0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1910"/>
              <a:ext cx="45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449" name="Group 9">
            <a:extLst>
              <a:ext uri="{FF2B5EF4-FFF2-40B4-BE49-F238E27FC236}">
                <a16:creationId xmlns:a16="http://schemas.microsoft.com/office/drawing/2014/main" id="{F4DFFC6B-3233-4EA5-BD3D-127CF97D7CED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2924175"/>
            <a:ext cx="1016000" cy="1355725"/>
            <a:chOff x="1305" y="1843"/>
            <a:chExt cx="544" cy="726"/>
          </a:xfrm>
        </p:grpSpPr>
        <p:sp>
          <p:nvSpPr>
            <p:cNvPr id="61450" name="Freeform 10">
              <a:extLst>
                <a:ext uri="{FF2B5EF4-FFF2-40B4-BE49-F238E27FC236}">
                  <a16:creationId xmlns:a16="http://schemas.microsoft.com/office/drawing/2014/main" id="{A0E0DD28-8C77-464E-8FA2-9ECF32C13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5" y="1843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51" name="Freeform 11">
              <a:extLst>
                <a:ext uri="{FF2B5EF4-FFF2-40B4-BE49-F238E27FC236}">
                  <a16:creationId xmlns:a16="http://schemas.microsoft.com/office/drawing/2014/main" id="{8F75307E-B61F-4531-B946-32C258735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5" y="1843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52" name="Freeform 12">
              <a:extLst>
                <a:ext uri="{FF2B5EF4-FFF2-40B4-BE49-F238E27FC236}">
                  <a16:creationId xmlns:a16="http://schemas.microsoft.com/office/drawing/2014/main" id="{E72ABA44-DD00-45AD-88EE-E3054666A88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77" y="1843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53" name="AutoShape 13">
              <a:extLst>
                <a:ext uri="{FF2B5EF4-FFF2-40B4-BE49-F238E27FC236}">
                  <a16:creationId xmlns:a16="http://schemas.microsoft.com/office/drawing/2014/main" id="{38BC86D0-86C7-45BE-9EF8-F0483961D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88"/>
              <a:ext cx="91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4" name="AutoShape 14">
              <a:extLst>
                <a:ext uri="{FF2B5EF4-FFF2-40B4-BE49-F238E27FC236}">
                  <a16:creationId xmlns:a16="http://schemas.microsoft.com/office/drawing/2014/main" id="{5ECB10F9-7AAF-4D01-A37F-DA0203312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" y="1910"/>
              <a:ext cx="45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455" name="Group 15">
            <a:extLst>
              <a:ext uri="{FF2B5EF4-FFF2-40B4-BE49-F238E27FC236}">
                <a16:creationId xmlns:a16="http://schemas.microsoft.com/office/drawing/2014/main" id="{707497CA-EAB2-4C41-BF64-B626606632D2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2997200"/>
            <a:ext cx="847725" cy="1187450"/>
            <a:chOff x="2167" y="1888"/>
            <a:chExt cx="454" cy="636"/>
          </a:xfrm>
        </p:grpSpPr>
        <p:sp>
          <p:nvSpPr>
            <p:cNvPr id="61456" name="AutoShape 16">
              <a:extLst>
                <a:ext uri="{FF2B5EF4-FFF2-40B4-BE49-F238E27FC236}">
                  <a16:creationId xmlns:a16="http://schemas.microsoft.com/office/drawing/2014/main" id="{00083131-63E9-4FAF-A564-4AC66B2C1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888"/>
              <a:ext cx="454" cy="636"/>
            </a:xfrm>
            <a:prstGeom prst="roundRect">
              <a:avLst>
                <a:gd name="adj" fmla="val 2378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7" name="Rectangle 17">
              <a:extLst>
                <a:ext uri="{FF2B5EF4-FFF2-40B4-BE49-F238E27FC236}">
                  <a16:creationId xmlns:a16="http://schemas.microsoft.com/office/drawing/2014/main" id="{D344A2DF-1766-4977-8AF7-E96DFF057BE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387" y="2070"/>
              <a:ext cx="14" cy="1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8" name="Rectangle 18">
              <a:extLst>
                <a:ext uri="{FF2B5EF4-FFF2-40B4-BE49-F238E27FC236}">
                  <a16:creationId xmlns:a16="http://schemas.microsoft.com/office/drawing/2014/main" id="{EBF7D75A-77CA-425E-95D7-A8F770E73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6"/>
              <a:ext cx="454" cy="45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9" name="Line 19">
              <a:extLst>
                <a:ext uri="{FF2B5EF4-FFF2-40B4-BE49-F238E27FC236}">
                  <a16:creationId xmlns:a16="http://schemas.microsoft.com/office/drawing/2014/main" id="{3CB06FA6-E47C-4E88-81DB-C67253AF8F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94" y="1888"/>
              <a:ext cx="0" cy="318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0" name="AutoShape 20">
              <a:extLst>
                <a:ext uri="{FF2B5EF4-FFF2-40B4-BE49-F238E27FC236}">
                  <a16:creationId xmlns:a16="http://schemas.microsoft.com/office/drawing/2014/main" id="{8603E56E-409F-429C-8505-A212DF4CF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888"/>
              <a:ext cx="90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1" name="AutoShape 21">
              <a:extLst>
                <a:ext uri="{FF2B5EF4-FFF2-40B4-BE49-F238E27FC236}">
                  <a16:creationId xmlns:a16="http://schemas.microsoft.com/office/drawing/2014/main" id="{13346242-9780-4E27-A142-A4F22CE04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7" y="1894"/>
              <a:ext cx="73" cy="2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50980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462" name="Group 22">
            <a:extLst>
              <a:ext uri="{FF2B5EF4-FFF2-40B4-BE49-F238E27FC236}">
                <a16:creationId xmlns:a16="http://schemas.microsoft.com/office/drawing/2014/main" id="{5DB0AE75-65C9-474A-9760-E27BFF5B8270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908050"/>
            <a:ext cx="1185862" cy="1439863"/>
            <a:chOff x="443" y="981"/>
            <a:chExt cx="635" cy="771"/>
          </a:xfrm>
        </p:grpSpPr>
        <p:sp>
          <p:nvSpPr>
            <p:cNvPr id="61463" name="Freeform 23">
              <a:extLst>
                <a:ext uri="{FF2B5EF4-FFF2-40B4-BE49-F238E27FC236}">
                  <a16:creationId xmlns:a16="http://schemas.microsoft.com/office/drawing/2014/main" id="{D140F99F-81A0-4FF5-BB1B-3DA510D64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" y="981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CC">
                    <a:gamma/>
                    <a:tint val="54118"/>
                    <a:invGamma/>
                  </a:srgbClr>
                </a:gs>
                <a:gs pos="100000">
                  <a:srgbClr val="0033CC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4" name="Freeform 24">
              <a:extLst>
                <a:ext uri="{FF2B5EF4-FFF2-40B4-BE49-F238E27FC236}">
                  <a16:creationId xmlns:a16="http://schemas.microsoft.com/office/drawing/2014/main" id="{6A5E8DA6-6255-4B85-B575-19BE2FF1B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981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5" name="Freeform 25">
              <a:extLst>
                <a:ext uri="{FF2B5EF4-FFF2-40B4-BE49-F238E27FC236}">
                  <a16:creationId xmlns:a16="http://schemas.microsoft.com/office/drawing/2014/main" id="{D91E0781-0D46-42AA-9E62-F668A0A14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" y="981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6" name="Freeform 26">
              <a:extLst>
                <a:ext uri="{FF2B5EF4-FFF2-40B4-BE49-F238E27FC236}">
                  <a16:creationId xmlns:a16="http://schemas.microsoft.com/office/drawing/2014/main" id="{F52F349A-C9BF-4CBF-8E6B-9E1F022E262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61" y="981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67" name="AutoShape 27">
              <a:extLst>
                <a:ext uri="{FF2B5EF4-FFF2-40B4-BE49-F238E27FC236}">
                  <a16:creationId xmlns:a16="http://schemas.microsoft.com/office/drawing/2014/main" id="{846B1951-23FC-446B-AD59-7838D53C9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026"/>
              <a:ext cx="91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8" name="AutoShape 28">
              <a:extLst>
                <a:ext uri="{FF2B5EF4-FFF2-40B4-BE49-F238E27FC236}">
                  <a16:creationId xmlns:a16="http://schemas.microsoft.com/office/drawing/2014/main" id="{B5D8A417-7FB0-479F-B875-99D40372C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048"/>
              <a:ext cx="45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50980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469" name="Group 29">
            <a:extLst>
              <a:ext uri="{FF2B5EF4-FFF2-40B4-BE49-F238E27FC236}">
                <a16:creationId xmlns:a16="http://schemas.microsoft.com/office/drawing/2014/main" id="{E74334FC-CE04-4E59-8C9C-434166AEABAC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981075"/>
            <a:ext cx="1016000" cy="1355725"/>
            <a:chOff x="1260" y="981"/>
            <a:chExt cx="544" cy="726"/>
          </a:xfrm>
        </p:grpSpPr>
        <p:sp>
          <p:nvSpPr>
            <p:cNvPr id="61470" name="Freeform 30">
              <a:extLst>
                <a:ext uri="{FF2B5EF4-FFF2-40B4-BE49-F238E27FC236}">
                  <a16:creationId xmlns:a16="http://schemas.microsoft.com/office/drawing/2014/main" id="{44BA22B6-9BF0-4A0D-9AB0-82467D83E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981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71" name="Freeform 31">
              <a:extLst>
                <a:ext uri="{FF2B5EF4-FFF2-40B4-BE49-F238E27FC236}">
                  <a16:creationId xmlns:a16="http://schemas.microsoft.com/office/drawing/2014/main" id="{23D3CAC0-603C-4FA1-8693-033540077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" y="981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72" name="Freeform 32">
              <a:extLst>
                <a:ext uri="{FF2B5EF4-FFF2-40B4-BE49-F238E27FC236}">
                  <a16:creationId xmlns:a16="http://schemas.microsoft.com/office/drawing/2014/main" id="{5EA30241-BA05-4D08-A38E-33F848C515D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32" y="981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73" name="AutoShape 33">
              <a:extLst>
                <a:ext uri="{FF2B5EF4-FFF2-40B4-BE49-F238E27FC236}">
                  <a16:creationId xmlns:a16="http://schemas.microsoft.com/office/drawing/2014/main" id="{74C6C880-CCD6-4FE1-90A6-CF81D3DFA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026"/>
              <a:ext cx="91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4" name="AutoShape 34">
              <a:extLst>
                <a:ext uri="{FF2B5EF4-FFF2-40B4-BE49-F238E27FC236}">
                  <a16:creationId xmlns:a16="http://schemas.microsoft.com/office/drawing/2014/main" id="{08FCDC3A-817B-4858-9FB2-9C2E02B1D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0" y="1048"/>
              <a:ext cx="45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50980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475" name="Group 35">
            <a:extLst>
              <a:ext uri="{FF2B5EF4-FFF2-40B4-BE49-F238E27FC236}">
                <a16:creationId xmlns:a16="http://schemas.microsoft.com/office/drawing/2014/main" id="{F61FF21C-D590-4E9F-85A7-BAE5E93DEBA3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1052513"/>
            <a:ext cx="847725" cy="1187450"/>
            <a:chOff x="2122" y="1026"/>
            <a:chExt cx="454" cy="636"/>
          </a:xfrm>
        </p:grpSpPr>
        <p:sp>
          <p:nvSpPr>
            <p:cNvPr id="61476" name="AutoShape 36">
              <a:extLst>
                <a:ext uri="{FF2B5EF4-FFF2-40B4-BE49-F238E27FC236}">
                  <a16:creationId xmlns:a16="http://schemas.microsoft.com/office/drawing/2014/main" id="{0F22E430-E539-4525-A9EC-8E388B977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026"/>
              <a:ext cx="454" cy="636"/>
            </a:xfrm>
            <a:prstGeom prst="roundRect">
              <a:avLst>
                <a:gd name="adj" fmla="val 23787"/>
              </a:avLst>
            </a:pr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7" name="Rectangle 37">
              <a:extLst>
                <a:ext uri="{FF2B5EF4-FFF2-40B4-BE49-F238E27FC236}">
                  <a16:creationId xmlns:a16="http://schemas.microsoft.com/office/drawing/2014/main" id="{B9EDD2AF-DB15-4BF0-9D99-11FEFC1005B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342" y="1208"/>
              <a:ext cx="14" cy="1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8" name="Rectangle 38">
              <a:extLst>
                <a:ext uri="{FF2B5EF4-FFF2-40B4-BE49-F238E27FC236}">
                  <a16:creationId xmlns:a16="http://schemas.microsoft.com/office/drawing/2014/main" id="{AE09AF8D-CC64-4478-8683-AE8BCD81B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344"/>
              <a:ext cx="454" cy="45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9" name="Line 39">
              <a:extLst>
                <a:ext uri="{FF2B5EF4-FFF2-40B4-BE49-F238E27FC236}">
                  <a16:creationId xmlns:a16="http://schemas.microsoft.com/office/drawing/2014/main" id="{55BDA188-5E8D-4690-B490-D753513FCF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49" y="1026"/>
              <a:ext cx="0" cy="318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0" name="AutoShape 40">
              <a:extLst>
                <a:ext uri="{FF2B5EF4-FFF2-40B4-BE49-F238E27FC236}">
                  <a16:creationId xmlns:a16="http://schemas.microsoft.com/office/drawing/2014/main" id="{4625D000-476A-4AAD-97B0-FBE4607D6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026"/>
              <a:ext cx="90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1" name="AutoShape 41">
              <a:extLst>
                <a:ext uri="{FF2B5EF4-FFF2-40B4-BE49-F238E27FC236}">
                  <a16:creationId xmlns:a16="http://schemas.microsoft.com/office/drawing/2014/main" id="{B54DA15D-FA76-41D6-9D01-328C2690A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2" y="1032"/>
              <a:ext cx="73" cy="2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50980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482" name="Group 42">
            <a:extLst>
              <a:ext uri="{FF2B5EF4-FFF2-40B4-BE49-F238E27FC236}">
                <a16:creationId xmlns:a16="http://schemas.microsoft.com/office/drawing/2014/main" id="{62AA5004-951E-44E4-9EDE-5D908E1FF1DF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797425"/>
            <a:ext cx="1185862" cy="1439863"/>
            <a:chOff x="443" y="2750"/>
            <a:chExt cx="635" cy="771"/>
          </a:xfrm>
        </p:grpSpPr>
        <p:sp>
          <p:nvSpPr>
            <p:cNvPr id="61483" name="Freeform 43">
              <a:extLst>
                <a:ext uri="{FF2B5EF4-FFF2-40B4-BE49-F238E27FC236}">
                  <a16:creationId xmlns:a16="http://schemas.microsoft.com/office/drawing/2014/main" id="{89C16F4D-D1F1-4B26-B5B6-B830473E6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" y="2750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tint val="54118"/>
                    <a:invGamma/>
                  </a:srgbClr>
                </a:gs>
                <a:gs pos="100000">
                  <a:srgbClr val="80808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4" name="Freeform 44">
              <a:extLst>
                <a:ext uri="{FF2B5EF4-FFF2-40B4-BE49-F238E27FC236}">
                  <a16:creationId xmlns:a16="http://schemas.microsoft.com/office/drawing/2014/main" id="{EB58ACC1-635E-4AF7-B855-1354D934E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750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5" name="Freeform 45">
              <a:extLst>
                <a:ext uri="{FF2B5EF4-FFF2-40B4-BE49-F238E27FC236}">
                  <a16:creationId xmlns:a16="http://schemas.microsoft.com/office/drawing/2014/main" id="{C5875719-AB85-455E-B166-C6EA3315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" y="2750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6" name="Freeform 46">
              <a:extLst>
                <a:ext uri="{FF2B5EF4-FFF2-40B4-BE49-F238E27FC236}">
                  <a16:creationId xmlns:a16="http://schemas.microsoft.com/office/drawing/2014/main" id="{0B6A7A13-AC7C-4441-B49F-A6088D181CF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61" y="2750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87" name="AutoShape 47">
              <a:extLst>
                <a:ext uri="{FF2B5EF4-FFF2-40B4-BE49-F238E27FC236}">
                  <a16:creationId xmlns:a16="http://schemas.microsoft.com/office/drawing/2014/main" id="{211C6862-1F9C-4394-B40B-B2753B6D9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795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8" name="AutoShape 48">
              <a:extLst>
                <a:ext uri="{FF2B5EF4-FFF2-40B4-BE49-F238E27FC236}">
                  <a16:creationId xmlns:a16="http://schemas.microsoft.com/office/drawing/2014/main" id="{A4166F46-C4CB-420A-AC75-33D8D2B6C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817"/>
              <a:ext cx="45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489" name="Group 49">
            <a:extLst>
              <a:ext uri="{FF2B5EF4-FFF2-40B4-BE49-F238E27FC236}">
                <a16:creationId xmlns:a16="http://schemas.microsoft.com/office/drawing/2014/main" id="{AD4C099D-1A9B-41CB-9CB6-DF566EE3FD43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4868863"/>
            <a:ext cx="1016000" cy="1355725"/>
            <a:chOff x="1260" y="2750"/>
            <a:chExt cx="544" cy="726"/>
          </a:xfrm>
        </p:grpSpPr>
        <p:sp>
          <p:nvSpPr>
            <p:cNvPr id="61490" name="Freeform 50">
              <a:extLst>
                <a:ext uri="{FF2B5EF4-FFF2-40B4-BE49-F238E27FC236}">
                  <a16:creationId xmlns:a16="http://schemas.microsoft.com/office/drawing/2014/main" id="{69DA2A95-AF42-4E57-B172-236313B95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2750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91" name="Freeform 51">
              <a:extLst>
                <a:ext uri="{FF2B5EF4-FFF2-40B4-BE49-F238E27FC236}">
                  <a16:creationId xmlns:a16="http://schemas.microsoft.com/office/drawing/2014/main" id="{C6DBC476-FC38-4C3A-B2DA-3F8C6BC4E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" y="2750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92" name="Freeform 52">
              <a:extLst>
                <a:ext uri="{FF2B5EF4-FFF2-40B4-BE49-F238E27FC236}">
                  <a16:creationId xmlns:a16="http://schemas.microsoft.com/office/drawing/2014/main" id="{17C19587-8629-44E1-AEB4-3A9CC4AAC08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32" y="2750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493" name="AutoShape 53">
              <a:extLst>
                <a:ext uri="{FF2B5EF4-FFF2-40B4-BE49-F238E27FC236}">
                  <a16:creationId xmlns:a16="http://schemas.microsoft.com/office/drawing/2014/main" id="{55902894-8D7A-459C-954A-13CD2BCE6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95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4" name="AutoShape 54">
              <a:extLst>
                <a:ext uri="{FF2B5EF4-FFF2-40B4-BE49-F238E27FC236}">
                  <a16:creationId xmlns:a16="http://schemas.microsoft.com/office/drawing/2014/main" id="{69907A69-1163-4DC1-BA49-7983717EE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0" y="2817"/>
              <a:ext cx="45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495" name="Group 55">
            <a:extLst>
              <a:ext uri="{FF2B5EF4-FFF2-40B4-BE49-F238E27FC236}">
                <a16:creationId xmlns:a16="http://schemas.microsoft.com/office/drawing/2014/main" id="{F30EB796-B421-48A4-AFA9-27A4E268D9EA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4868863"/>
            <a:ext cx="847725" cy="1187450"/>
            <a:chOff x="2122" y="2795"/>
            <a:chExt cx="454" cy="636"/>
          </a:xfrm>
        </p:grpSpPr>
        <p:sp>
          <p:nvSpPr>
            <p:cNvPr id="61496" name="AutoShape 56">
              <a:extLst>
                <a:ext uri="{FF2B5EF4-FFF2-40B4-BE49-F238E27FC236}">
                  <a16:creationId xmlns:a16="http://schemas.microsoft.com/office/drawing/2014/main" id="{909B7F59-4783-41CB-96E6-E244F05AB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795"/>
              <a:ext cx="454" cy="636"/>
            </a:xfrm>
            <a:prstGeom prst="roundRect">
              <a:avLst>
                <a:gd name="adj" fmla="val 23787"/>
              </a:avLst>
            </a:pr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7" name="Rectangle 57">
              <a:extLst>
                <a:ext uri="{FF2B5EF4-FFF2-40B4-BE49-F238E27FC236}">
                  <a16:creationId xmlns:a16="http://schemas.microsoft.com/office/drawing/2014/main" id="{7DE68D10-9C8E-4FBB-93F1-1745EA743FA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342" y="2977"/>
              <a:ext cx="14" cy="1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8" name="Rectangle 58">
              <a:extLst>
                <a:ext uri="{FF2B5EF4-FFF2-40B4-BE49-F238E27FC236}">
                  <a16:creationId xmlns:a16="http://schemas.microsoft.com/office/drawing/2014/main" id="{D2BBB839-8D13-4DD2-9660-743196494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113"/>
              <a:ext cx="454" cy="45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tint val="31765"/>
                    <a:invGamma/>
                  </a:srgbClr>
                </a:gs>
                <a:gs pos="100000">
                  <a:srgbClr val="808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9" name="Line 59">
              <a:extLst>
                <a:ext uri="{FF2B5EF4-FFF2-40B4-BE49-F238E27FC236}">
                  <a16:creationId xmlns:a16="http://schemas.microsoft.com/office/drawing/2014/main" id="{2CFAC1DC-389F-486E-B830-299C6BA26D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49" y="2795"/>
              <a:ext cx="0" cy="318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00" name="AutoShape 60">
              <a:extLst>
                <a:ext uri="{FF2B5EF4-FFF2-40B4-BE49-F238E27FC236}">
                  <a16:creationId xmlns:a16="http://schemas.microsoft.com/office/drawing/2014/main" id="{6A6C145D-8C12-4132-8938-2A0B4BBBD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795"/>
              <a:ext cx="90" cy="227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1" name="AutoShape 61">
              <a:extLst>
                <a:ext uri="{FF2B5EF4-FFF2-40B4-BE49-F238E27FC236}">
                  <a16:creationId xmlns:a16="http://schemas.microsoft.com/office/drawing/2014/main" id="{FB3A10AD-0CCC-4A50-81F0-B532DCCC9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2" y="2801"/>
              <a:ext cx="73" cy="2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50980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02" name="Group 62">
            <a:extLst>
              <a:ext uri="{FF2B5EF4-FFF2-40B4-BE49-F238E27FC236}">
                <a16:creationId xmlns:a16="http://schemas.microsoft.com/office/drawing/2014/main" id="{2F9E5655-B05B-44FF-A2FB-E2C3EAE64204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1268413"/>
            <a:ext cx="1693863" cy="677862"/>
            <a:chOff x="4572" y="1162"/>
            <a:chExt cx="907" cy="363"/>
          </a:xfrm>
        </p:grpSpPr>
        <p:sp>
          <p:nvSpPr>
            <p:cNvPr id="61503" name="Oval 63">
              <a:extLst>
                <a:ext uri="{FF2B5EF4-FFF2-40B4-BE49-F238E27FC236}">
                  <a16:creationId xmlns:a16="http://schemas.microsoft.com/office/drawing/2014/main" id="{265366C4-ED87-4837-A693-6A607366A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1207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85882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4" name="Rectangle 64">
              <a:extLst>
                <a:ext uri="{FF2B5EF4-FFF2-40B4-BE49-F238E27FC236}">
                  <a16:creationId xmlns:a16="http://schemas.microsoft.com/office/drawing/2014/main" id="{6CA7AD55-0B49-41CB-8026-B48A4FD12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1344"/>
              <a:ext cx="907" cy="9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5" name="Rectangle 65">
              <a:extLst>
                <a:ext uri="{FF2B5EF4-FFF2-40B4-BE49-F238E27FC236}">
                  <a16:creationId xmlns:a16="http://schemas.microsoft.com/office/drawing/2014/main" id="{04865B8F-F4B4-4BA8-ADFD-8D1CEB9AB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7" y="1207"/>
              <a:ext cx="272" cy="136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6" name="Rectangle 66">
              <a:extLst>
                <a:ext uri="{FF2B5EF4-FFF2-40B4-BE49-F238E27FC236}">
                  <a16:creationId xmlns:a16="http://schemas.microsoft.com/office/drawing/2014/main" id="{10C9C3AC-7934-4EC8-9F6B-35CDD7C28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1207"/>
              <a:ext cx="272" cy="136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7" name="Rectangle 67">
              <a:extLst>
                <a:ext uri="{FF2B5EF4-FFF2-40B4-BE49-F238E27FC236}">
                  <a16:creationId xmlns:a16="http://schemas.microsoft.com/office/drawing/2014/main" id="{EF1700E4-AE63-4184-BC04-2558ED7B0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1434"/>
              <a:ext cx="816" cy="9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8" name="Freeform 68">
              <a:extLst>
                <a:ext uri="{FF2B5EF4-FFF2-40B4-BE49-F238E27FC236}">
                  <a16:creationId xmlns:a16="http://schemas.microsoft.com/office/drawing/2014/main" id="{DA9C9EA9-347A-4EC8-AE73-F549CBE5F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" y="1162"/>
              <a:ext cx="907" cy="363"/>
            </a:xfrm>
            <a:custGeom>
              <a:avLst/>
              <a:gdLst>
                <a:gd name="T0" fmla="*/ 861 w 907"/>
                <a:gd name="T1" fmla="*/ 363 h 363"/>
                <a:gd name="T2" fmla="*/ 45 w 907"/>
                <a:gd name="T3" fmla="*/ 363 h 363"/>
                <a:gd name="T4" fmla="*/ 0 w 907"/>
                <a:gd name="T5" fmla="*/ 272 h 363"/>
                <a:gd name="T6" fmla="*/ 0 w 907"/>
                <a:gd name="T7" fmla="*/ 182 h 363"/>
                <a:gd name="T8" fmla="*/ 272 w 907"/>
                <a:gd name="T9" fmla="*/ 45 h 363"/>
                <a:gd name="T10" fmla="*/ 544 w 907"/>
                <a:gd name="T11" fmla="*/ 0 h 363"/>
                <a:gd name="T12" fmla="*/ 816 w 907"/>
                <a:gd name="T13" fmla="*/ 45 h 363"/>
                <a:gd name="T14" fmla="*/ 907 w 907"/>
                <a:gd name="T15" fmla="*/ 182 h 363"/>
                <a:gd name="T16" fmla="*/ 907 w 907"/>
                <a:gd name="T17" fmla="*/ 272 h 363"/>
                <a:gd name="T18" fmla="*/ 861 w 907"/>
                <a:gd name="T1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7" h="363">
                  <a:moveTo>
                    <a:pt x="861" y="363"/>
                  </a:moveTo>
                  <a:lnTo>
                    <a:pt x="45" y="363"/>
                  </a:lnTo>
                  <a:lnTo>
                    <a:pt x="0" y="272"/>
                  </a:lnTo>
                  <a:lnTo>
                    <a:pt x="0" y="182"/>
                  </a:lnTo>
                  <a:cubicBezTo>
                    <a:pt x="45" y="144"/>
                    <a:pt x="181" y="75"/>
                    <a:pt x="272" y="45"/>
                  </a:cubicBezTo>
                  <a:cubicBezTo>
                    <a:pt x="363" y="15"/>
                    <a:pt x="453" y="0"/>
                    <a:pt x="544" y="0"/>
                  </a:cubicBezTo>
                  <a:cubicBezTo>
                    <a:pt x="635" y="0"/>
                    <a:pt x="756" y="15"/>
                    <a:pt x="816" y="45"/>
                  </a:cubicBezTo>
                  <a:cubicBezTo>
                    <a:pt x="876" y="75"/>
                    <a:pt x="892" y="144"/>
                    <a:pt x="907" y="182"/>
                  </a:cubicBezTo>
                  <a:lnTo>
                    <a:pt x="907" y="272"/>
                  </a:lnTo>
                  <a:lnTo>
                    <a:pt x="861" y="363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09" name="Freeform 69">
              <a:extLst>
                <a:ext uri="{FF2B5EF4-FFF2-40B4-BE49-F238E27FC236}">
                  <a16:creationId xmlns:a16="http://schemas.microsoft.com/office/drawing/2014/main" id="{8CB3AAD4-9D08-42CE-B9CA-94CFCE9D7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" y="1344"/>
              <a:ext cx="907" cy="181"/>
            </a:xfrm>
            <a:custGeom>
              <a:avLst/>
              <a:gdLst>
                <a:gd name="T0" fmla="*/ 45 w 907"/>
                <a:gd name="T1" fmla="*/ 181 h 181"/>
                <a:gd name="T2" fmla="*/ 0 w 907"/>
                <a:gd name="T3" fmla="*/ 90 h 181"/>
                <a:gd name="T4" fmla="*/ 589 w 907"/>
                <a:gd name="T5" fmla="*/ 0 h 181"/>
                <a:gd name="T6" fmla="*/ 907 w 907"/>
                <a:gd name="T7" fmla="*/ 90 h 181"/>
                <a:gd name="T8" fmla="*/ 861 w 907"/>
                <a:gd name="T9" fmla="*/ 181 h 181"/>
                <a:gd name="T10" fmla="*/ 45 w 907"/>
                <a:gd name="T11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7" h="181">
                  <a:moveTo>
                    <a:pt x="45" y="181"/>
                  </a:moveTo>
                  <a:lnTo>
                    <a:pt x="0" y="90"/>
                  </a:lnTo>
                  <a:cubicBezTo>
                    <a:pt x="91" y="60"/>
                    <a:pt x="438" y="0"/>
                    <a:pt x="589" y="0"/>
                  </a:cubicBezTo>
                  <a:cubicBezTo>
                    <a:pt x="740" y="0"/>
                    <a:pt x="862" y="60"/>
                    <a:pt x="907" y="90"/>
                  </a:cubicBezTo>
                  <a:lnTo>
                    <a:pt x="861" y="181"/>
                  </a:lnTo>
                  <a:lnTo>
                    <a:pt x="45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510" name="Group 70">
            <a:extLst>
              <a:ext uri="{FF2B5EF4-FFF2-40B4-BE49-F238E27FC236}">
                <a16:creationId xmlns:a16="http://schemas.microsoft.com/office/drawing/2014/main" id="{AC27E323-A66A-4892-9235-A87E78288445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1052513"/>
            <a:ext cx="931862" cy="1271587"/>
            <a:chOff x="3392" y="2069"/>
            <a:chExt cx="499" cy="681"/>
          </a:xfrm>
        </p:grpSpPr>
        <p:sp>
          <p:nvSpPr>
            <p:cNvPr id="61511" name="Oval 71">
              <a:extLst>
                <a:ext uri="{FF2B5EF4-FFF2-40B4-BE49-F238E27FC236}">
                  <a16:creationId xmlns:a16="http://schemas.microsoft.com/office/drawing/2014/main" id="{B8A694F0-79E1-455A-AC02-C92297140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069"/>
              <a:ext cx="499" cy="681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12" name="Rectangle 72">
              <a:extLst>
                <a:ext uri="{FF2B5EF4-FFF2-40B4-BE49-F238E27FC236}">
                  <a16:creationId xmlns:a16="http://schemas.microsoft.com/office/drawing/2014/main" id="{DED3CE2E-20B3-4117-8D54-705EBFB56AE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634" y="2069"/>
              <a:ext cx="14" cy="1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3" name="Oval 73">
              <a:extLst>
                <a:ext uri="{FF2B5EF4-FFF2-40B4-BE49-F238E27FC236}">
                  <a16:creationId xmlns:a16="http://schemas.microsoft.com/office/drawing/2014/main" id="{857BDEAD-24B5-41FB-B7EA-870DB7680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115"/>
              <a:ext cx="45" cy="22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85882"/>
                    <a:invGamma/>
                  </a:schemeClr>
                </a:gs>
              </a:gsLst>
              <a:lin ang="18900000" scaled="1"/>
            </a:gra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14" name="Group 74">
            <a:extLst>
              <a:ext uri="{FF2B5EF4-FFF2-40B4-BE49-F238E27FC236}">
                <a16:creationId xmlns:a16="http://schemas.microsoft.com/office/drawing/2014/main" id="{2F982FD3-E3CE-47CF-B810-D5372CE10541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4868863"/>
            <a:ext cx="827087" cy="1355725"/>
            <a:chOff x="3256" y="1888"/>
            <a:chExt cx="636" cy="1043"/>
          </a:xfrm>
        </p:grpSpPr>
        <p:sp>
          <p:nvSpPr>
            <p:cNvPr id="61515" name="AutoShape 75">
              <a:extLst>
                <a:ext uri="{FF2B5EF4-FFF2-40B4-BE49-F238E27FC236}">
                  <a16:creationId xmlns:a16="http://schemas.microsoft.com/office/drawing/2014/main" id="{9B1791E4-9407-4E3C-ACA8-6A98DD035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979"/>
              <a:ext cx="635" cy="9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6" name="Rectangle 76">
              <a:extLst>
                <a:ext uri="{FF2B5EF4-FFF2-40B4-BE49-F238E27FC236}">
                  <a16:creationId xmlns:a16="http://schemas.microsoft.com/office/drawing/2014/main" id="{B2FBF4F8-FE70-491C-A15C-F782F371F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888"/>
              <a:ext cx="318" cy="40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7" name="Rectangle 77">
              <a:extLst>
                <a:ext uri="{FF2B5EF4-FFF2-40B4-BE49-F238E27FC236}">
                  <a16:creationId xmlns:a16="http://schemas.microsoft.com/office/drawing/2014/main" id="{6E1AACD8-EA8B-4C5A-B60E-67633BAE31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888"/>
              <a:ext cx="318" cy="40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8" name="AutoShape 78">
              <a:extLst>
                <a:ext uri="{FF2B5EF4-FFF2-40B4-BE49-F238E27FC236}">
                  <a16:creationId xmlns:a16="http://schemas.microsoft.com/office/drawing/2014/main" id="{4E4F6B37-E935-415B-9CB3-608309084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979"/>
              <a:ext cx="91" cy="272"/>
            </a:xfrm>
            <a:prstGeom prst="roundRect">
              <a:avLst>
                <a:gd name="adj" fmla="val 26375"/>
              </a:avLst>
            </a:prstGeom>
            <a:solidFill>
              <a:srgbClr val="80808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9" name="AutoShape 79">
              <a:extLst>
                <a:ext uri="{FF2B5EF4-FFF2-40B4-BE49-F238E27FC236}">
                  <a16:creationId xmlns:a16="http://schemas.microsoft.com/office/drawing/2014/main" id="{3CE27C3A-3EAF-4E56-AE02-96F21C22B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4" y="1988"/>
              <a:ext cx="58" cy="25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941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20" name="Group 80">
            <a:extLst>
              <a:ext uri="{FF2B5EF4-FFF2-40B4-BE49-F238E27FC236}">
                <a16:creationId xmlns:a16="http://schemas.microsoft.com/office/drawing/2014/main" id="{1B5632D0-B749-4132-B886-1175FC7E4755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141663"/>
            <a:ext cx="1624013" cy="1090612"/>
            <a:chOff x="4110" y="2341"/>
            <a:chExt cx="1150" cy="772"/>
          </a:xfrm>
        </p:grpSpPr>
        <p:sp>
          <p:nvSpPr>
            <p:cNvPr id="61521" name="Freeform 81">
              <a:extLst>
                <a:ext uri="{FF2B5EF4-FFF2-40B4-BE49-F238E27FC236}">
                  <a16:creationId xmlns:a16="http://schemas.microsoft.com/office/drawing/2014/main" id="{18B85E3C-B2E6-4F0B-B6CC-144EB6A39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" y="2372"/>
              <a:ext cx="1150" cy="741"/>
            </a:xfrm>
            <a:custGeom>
              <a:avLst/>
              <a:gdLst>
                <a:gd name="T0" fmla="*/ 53 w 1150"/>
                <a:gd name="T1" fmla="*/ 151 h 741"/>
                <a:gd name="T2" fmla="*/ 8 w 1150"/>
                <a:gd name="T3" fmla="*/ 287 h 741"/>
                <a:gd name="T4" fmla="*/ 53 w 1150"/>
                <a:gd name="T5" fmla="*/ 423 h 741"/>
                <a:gd name="T6" fmla="*/ 325 w 1150"/>
                <a:gd name="T7" fmla="*/ 650 h 741"/>
                <a:gd name="T8" fmla="*/ 734 w 1150"/>
                <a:gd name="T9" fmla="*/ 741 h 741"/>
                <a:gd name="T10" fmla="*/ 1006 w 1150"/>
                <a:gd name="T11" fmla="*/ 650 h 741"/>
                <a:gd name="T12" fmla="*/ 1142 w 1150"/>
                <a:gd name="T13" fmla="*/ 423 h 741"/>
                <a:gd name="T14" fmla="*/ 1051 w 1150"/>
                <a:gd name="T15" fmla="*/ 242 h 741"/>
                <a:gd name="T16" fmla="*/ 870 w 1150"/>
                <a:gd name="T17" fmla="*/ 105 h 741"/>
                <a:gd name="T18" fmla="*/ 643 w 1150"/>
                <a:gd name="T19" fmla="*/ 15 h 741"/>
                <a:gd name="T20" fmla="*/ 280 w 1150"/>
                <a:gd name="T21" fmla="*/ 15 h 741"/>
                <a:gd name="T22" fmla="*/ 99 w 1150"/>
                <a:gd name="T23" fmla="*/ 105 h 741"/>
                <a:gd name="T24" fmla="*/ 53 w 1150"/>
                <a:gd name="T25" fmla="*/ 15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0" h="741">
                  <a:moveTo>
                    <a:pt x="53" y="151"/>
                  </a:moveTo>
                  <a:cubicBezTo>
                    <a:pt x="38" y="181"/>
                    <a:pt x="8" y="242"/>
                    <a:pt x="8" y="287"/>
                  </a:cubicBezTo>
                  <a:cubicBezTo>
                    <a:pt x="8" y="332"/>
                    <a:pt x="0" y="362"/>
                    <a:pt x="53" y="423"/>
                  </a:cubicBezTo>
                  <a:cubicBezTo>
                    <a:pt x="106" y="484"/>
                    <a:pt x="212" y="597"/>
                    <a:pt x="325" y="650"/>
                  </a:cubicBezTo>
                  <a:cubicBezTo>
                    <a:pt x="438" y="703"/>
                    <a:pt x="621" y="741"/>
                    <a:pt x="734" y="741"/>
                  </a:cubicBezTo>
                  <a:cubicBezTo>
                    <a:pt x="847" y="741"/>
                    <a:pt x="938" y="703"/>
                    <a:pt x="1006" y="650"/>
                  </a:cubicBezTo>
                  <a:cubicBezTo>
                    <a:pt x="1074" y="597"/>
                    <a:pt x="1134" y="491"/>
                    <a:pt x="1142" y="423"/>
                  </a:cubicBezTo>
                  <a:cubicBezTo>
                    <a:pt x="1150" y="355"/>
                    <a:pt x="1096" y="295"/>
                    <a:pt x="1051" y="242"/>
                  </a:cubicBezTo>
                  <a:cubicBezTo>
                    <a:pt x="1006" y="189"/>
                    <a:pt x="938" y="143"/>
                    <a:pt x="870" y="105"/>
                  </a:cubicBezTo>
                  <a:cubicBezTo>
                    <a:pt x="802" y="67"/>
                    <a:pt x="741" y="30"/>
                    <a:pt x="643" y="15"/>
                  </a:cubicBezTo>
                  <a:cubicBezTo>
                    <a:pt x="545" y="0"/>
                    <a:pt x="371" y="0"/>
                    <a:pt x="280" y="15"/>
                  </a:cubicBezTo>
                  <a:lnTo>
                    <a:pt x="99" y="105"/>
                  </a:lnTo>
                  <a:lnTo>
                    <a:pt x="53" y="15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22" name="Freeform 82">
              <a:extLst>
                <a:ext uri="{FF2B5EF4-FFF2-40B4-BE49-F238E27FC236}">
                  <a16:creationId xmlns:a16="http://schemas.microsoft.com/office/drawing/2014/main" id="{B1FBB6B5-D60C-4157-ADE4-A4BFBD900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341"/>
              <a:ext cx="1089" cy="681"/>
            </a:xfrm>
            <a:custGeom>
              <a:avLst/>
              <a:gdLst>
                <a:gd name="T0" fmla="*/ 50 w 1089"/>
                <a:gd name="T1" fmla="*/ 139 h 681"/>
                <a:gd name="T2" fmla="*/ 8 w 1089"/>
                <a:gd name="T3" fmla="*/ 264 h 681"/>
                <a:gd name="T4" fmla="*/ 50 w 1089"/>
                <a:gd name="T5" fmla="*/ 389 h 681"/>
                <a:gd name="T6" fmla="*/ 308 w 1089"/>
                <a:gd name="T7" fmla="*/ 597 h 681"/>
                <a:gd name="T8" fmla="*/ 695 w 1089"/>
                <a:gd name="T9" fmla="*/ 681 h 681"/>
                <a:gd name="T10" fmla="*/ 953 w 1089"/>
                <a:gd name="T11" fmla="*/ 597 h 681"/>
                <a:gd name="T12" fmla="*/ 1081 w 1089"/>
                <a:gd name="T13" fmla="*/ 389 h 681"/>
                <a:gd name="T14" fmla="*/ 995 w 1089"/>
                <a:gd name="T15" fmla="*/ 222 h 681"/>
                <a:gd name="T16" fmla="*/ 824 w 1089"/>
                <a:gd name="T17" fmla="*/ 96 h 681"/>
                <a:gd name="T18" fmla="*/ 598 w 1089"/>
                <a:gd name="T19" fmla="*/ 19 h 681"/>
                <a:gd name="T20" fmla="*/ 265 w 1089"/>
                <a:gd name="T21" fmla="*/ 14 h 681"/>
                <a:gd name="T22" fmla="*/ 94 w 1089"/>
                <a:gd name="T23" fmla="*/ 96 h 681"/>
                <a:gd name="T24" fmla="*/ 50 w 1089"/>
                <a:gd name="T25" fmla="*/ 13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9" h="681">
                  <a:moveTo>
                    <a:pt x="50" y="139"/>
                  </a:moveTo>
                  <a:cubicBezTo>
                    <a:pt x="36" y="166"/>
                    <a:pt x="8" y="222"/>
                    <a:pt x="8" y="264"/>
                  </a:cubicBezTo>
                  <a:cubicBezTo>
                    <a:pt x="8" y="305"/>
                    <a:pt x="0" y="333"/>
                    <a:pt x="50" y="389"/>
                  </a:cubicBezTo>
                  <a:cubicBezTo>
                    <a:pt x="100" y="445"/>
                    <a:pt x="201" y="549"/>
                    <a:pt x="308" y="597"/>
                  </a:cubicBezTo>
                  <a:cubicBezTo>
                    <a:pt x="415" y="646"/>
                    <a:pt x="588" y="681"/>
                    <a:pt x="695" y="681"/>
                  </a:cubicBezTo>
                  <a:cubicBezTo>
                    <a:pt x="802" y="681"/>
                    <a:pt x="888" y="646"/>
                    <a:pt x="953" y="597"/>
                  </a:cubicBezTo>
                  <a:cubicBezTo>
                    <a:pt x="1017" y="549"/>
                    <a:pt x="1074" y="451"/>
                    <a:pt x="1081" y="389"/>
                  </a:cubicBezTo>
                  <a:cubicBezTo>
                    <a:pt x="1089" y="326"/>
                    <a:pt x="1038" y="271"/>
                    <a:pt x="995" y="222"/>
                  </a:cubicBezTo>
                  <a:cubicBezTo>
                    <a:pt x="953" y="174"/>
                    <a:pt x="888" y="131"/>
                    <a:pt x="824" y="96"/>
                  </a:cubicBezTo>
                  <a:cubicBezTo>
                    <a:pt x="758" y="62"/>
                    <a:pt x="691" y="33"/>
                    <a:pt x="598" y="19"/>
                  </a:cubicBezTo>
                  <a:cubicBezTo>
                    <a:pt x="505" y="5"/>
                    <a:pt x="351" y="0"/>
                    <a:pt x="265" y="14"/>
                  </a:cubicBezTo>
                  <a:cubicBezTo>
                    <a:pt x="179" y="28"/>
                    <a:pt x="130" y="75"/>
                    <a:pt x="94" y="96"/>
                  </a:cubicBezTo>
                  <a:lnTo>
                    <a:pt x="50" y="139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23" name="Freeform 83">
              <a:extLst>
                <a:ext uri="{FF2B5EF4-FFF2-40B4-BE49-F238E27FC236}">
                  <a16:creationId xmlns:a16="http://schemas.microsoft.com/office/drawing/2014/main" id="{21C866DC-CB71-41CD-B230-48F7D3D88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" y="2342"/>
              <a:ext cx="705" cy="475"/>
            </a:xfrm>
            <a:custGeom>
              <a:avLst/>
              <a:gdLst>
                <a:gd name="T0" fmla="*/ 232 w 705"/>
                <a:gd name="T1" fmla="*/ 362 h 475"/>
                <a:gd name="T2" fmla="*/ 549 w 705"/>
                <a:gd name="T3" fmla="*/ 272 h 475"/>
                <a:gd name="T4" fmla="*/ 640 w 705"/>
                <a:gd name="T5" fmla="*/ 226 h 475"/>
                <a:gd name="T6" fmla="*/ 685 w 705"/>
                <a:gd name="T7" fmla="*/ 136 h 475"/>
                <a:gd name="T8" fmla="*/ 687 w 705"/>
                <a:gd name="T9" fmla="*/ 43 h 475"/>
                <a:gd name="T10" fmla="*/ 576 w 705"/>
                <a:gd name="T11" fmla="*/ 13 h 475"/>
                <a:gd name="T12" fmla="*/ 408 w 705"/>
                <a:gd name="T13" fmla="*/ 1 h 475"/>
                <a:gd name="T14" fmla="*/ 201 w 705"/>
                <a:gd name="T15" fmla="*/ 22 h 475"/>
                <a:gd name="T16" fmla="*/ 54 w 705"/>
                <a:gd name="T17" fmla="*/ 124 h 475"/>
                <a:gd name="T18" fmla="*/ 6 w 705"/>
                <a:gd name="T19" fmla="*/ 247 h 475"/>
                <a:gd name="T20" fmla="*/ 18 w 705"/>
                <a:gd name="T21" fmla="*/ 343 h 475"/>
                <a:gd name="T22" fmla="*/ 84 w 705"/>
                <a:gd name="T23" fmla="*/ 427 h 475"/>
                <a:gd name="T24" fmla="*/ 141 w 705"/>
                <a:gd name="T25" fmla="*/ 475 h 475"/>
                <a:gd name="T26" fmla="*/ 232 w 705"/>
                <a:gd name="T27" fmla="*/ 36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5" h="475">
                  <a:moveTo>
                    <a:pt x="232" y="362"/>
                  </a:moveTo>
                  <a:cubicBezTo>
                    <a:pt x="301" y="330"/>
                    <a:pt x="481" y="295"/>
                    <a:pt x="549" y="272"/>
                  </a:cubicBezTo>
                  <a:cubicBezTo>
                    <a:pt x="617" y="249"/>
                    <a:pt x="617" y="249"/>
                    <a:pt x="640" y="226"/>
                  </a:cubicBezTo>
                  <a:cubicBezTo>
                    <a:pt x="663" y="203"/>
                    <a:pt x="677" y="166"/>
                    <a:pt x="685" y="136"/>
                  </a:cubicBezTo>
                  <a:cubicBezTo>
                    <a:pt x="693" y="106"/>
                    <a:pt x="705" y="64"/>
                    <a:pt x="687" y="43"/>
                  </a:cubicBezTo>
                  <a:cubicBezTo>
                    <a:pt x="669" y="22"/>
                    <a:pt x="622" y="20"/>
                    <a:pt x="576" y="13"/>
                  </a:cubicBezTo>
                  <a:cubicBezTo>
                    <a:pt x="530" y="6"/>
                    <a:pt x="470" y="0"/>
                    <a:pt x="408" y="1"/>
                  </a:cubicBezTo>
                  <a:cubicBezTo>
                    <a:pt x="346" y="2"/>
                    <a:pt x="260" y="2"/>
                    <a:pt x="201" y="22"/>
                  </a:cubicBezTo>
                  <a:cubicBezTo>
                    <a:pt x="142" y="42"/>
                    <a:pt x="86" y="87"/>
                    <a:pt x="54" y="124"/>
                  </a:cubicBezTo>
                  <a:cubicBezTo>
                    <a:pt x="22" y="161"/>
                    <a:pt x="12" y="211"/>
                    <a:pt x="6" y="247"/>
                  </a:cubicBezTo>
                  <a:cubicBezTo>
                    <a:pt x="0" y="283"/>
                    <a:pt x="5" y="313"/>
                    <a:pt x="18" y="343"/>
                  </a:cubicBezTo>
                  <a:cubicBezTo>
                    <a:pt x="31" y="373"/>
                    <a:pt x="64" y="405"/>
                    <a:pt x="84" y="427"/>
                  </a:cubicBezTo>
                  <a:lnTo>
                    <a:pt x="141" y="475"/>
                  </a:lnTo>
                  <a:cubicBezTo>
                    <a:pt x="141" y="475"/>
                    <a:pt x="163" y="394"/>
                    <a:pt x="232" y="362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24" name="Freeform 84">
              <a:extLst>
                <a:ext uri="{FF2B5EF4-FFF2-40B4-BE49-F238E27FC236}">
                  <a16:creationId xmlns:a16="http://schemas.microsoft.com/office/drawing/2014/main" id="{7CED5A65-54A8-4525-8592-0865F660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2365"/>
              <a:ext cx="322" cy="123"/>
            </a:xfrm>
            <a:custGeom>
              <a:avLst/>
              <a:gdLst>
                <a:gd name="T0" fmla="*/ 11 w 322"/>
                <a:gd name="T1" fmla="*/ 67 h 123"/>
                <a:gd name="T2" fmla="*/ 115 w 322"/>
                <a:gd name="T3" fmla="*/ 6 h 123"/>
                <a:gd name="T4" fmla="*/ 272 w 322"/>
                <a:gd name="T5" fmla="*/ 28 h 123"/>
                <a:gd name="T6" fmla="*/ 303 w 322"/>
                <a:gd name="T7" fmla="*/ 115 h 123"/>
                <a:gd name="T8" fmla="*/ 160 w 322"/>
                <a:gd name="T9" fmla="*/ 76 h 123"/>
                <a:gd name="T10" fmla="*/ 11 w 322"/>
                <a:gd name="T11" fmla="*/ 6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2" h="123">
                  <a:moveTo>
                    <a:pt x="11" y="67"/>
                  </a:moveTo>
                  <a:cubicBezTo>
                    <a:pt x="0" y="54"/>
                    <a:pt x="72" y="12"/>
                    <a:pt x="115" y="6"/>
                  </a:cubicBezTo>
                  <a:cubicBezTo>
                    <a:pt x="158" y="0"/>
                    <a:pt x="241" y="10"/>
                    <a:pt x="272" y="28"/>
                  </a:cubicBezTo>
                  <a:cubicBezTo>
                    <a:pt x="303" y="46"/>
                    <a:pt x="322" y="107"/>
                    <a:pt x="303" y="115"/>
                  </a:cubicBezTo>
                  <a:cubicBezTo>
                    <a:pt x="284" y="123"/>
                    <a:pt x="240" y="92"/>
                    <a:pt x="160" y="76"/>
                  </a:cubicBezTo>
                  <a:cubicBezTo>
                    <a:pt x="80" y="60"/>
                    <a:pt x="42" y="69"/>
                    <a:pt x="11" y="6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85882"/>
                    <a:invGamma/>
                  </a:schemeClr>
                </a:gs>
              </a:gsLst>
              <a:lin ang="18900000" scaled="1"/>
            </a:gra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25" name="Group 85">
            <a:extLst>
              <a:ext uri="{FF2B5EF4-FFF2-40B4-BE49-F238E27FC236}">
                <a16:creationId xmlns:a16="http://schemas.microsoft.com/office/drawing/2014/main" id="{3E5C8578-CD8B-4D46-BC26-BAC4FE18F175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24400"/>
            <a:ext cx="1354137" cy="1779588"/>
            <a:chOff x="4572" y="3067"/>
            <a:chExt cx="725" cy="953"/>
          </a:xfrm>
        </p:grpSpPr>
        <p:sp>
          <p:nvSpPr>
            <p:cNvPr id="61526" name="Oval 86">
              <a:extLst>
                <a:ext uri="{FF2B5EF4-FFF2-40B4-BE49-F238E27FC236}">
                  <a16:creationId xmlns:a16="http://schemas.microsoft.com/office/drawing/2014/main" id="{515642F3-69B3-4DF6-80DC-266161D89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3067"/>
              <a:ext cx="90" cy="91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27" name="Freeform 87">
              <a:extLst>
                <a:ext uri="{FF2B5EF4-FFF2-40B4-BE49-F238E27FC236}">
                  <a16:creationId xmlns:a16="http://schemas.microsoft.com/office/drawing/2014/main" id="{D950F11E-3944-4F9F-A046-918B207C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3113"/>
              <a:ext cx="635" cy="726"/>
            </a:xfrm>
            <a:custGeom>
              <a:avLst/>
              <a:gdLst>
                <a:gd name="T0" fmla="*/ 318 w 635"/>
                <a:gd name="T1" fmla="*/ 544 h 544"/>
                <a:gd name="T2" fmla="*/ 0 w 635"/>
                <a:gd name="T3" fmla="*/ 363 h 544"/>
                <a:gd name="T4" fmla="*/ 318 w 635"/>
                <a:gd name="T5" fmla="*/ 0 h 544"/>
                <a:gd name="T6" fmla="*/ 635 w 635"/>
                <a:gd name="T7" fmla="*/ 363 h 544"/>
                <a:gd name="T8" fmla="*/ 318 w 635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544">
                  <a:moveTo>
                    <a:pt x="318" y="544"/>
                  </a:moveTo>
                  <a:cubicBezTo>
                    <a:pt x="212" y="544"/>
                    <a:pt x="0" y="454"/>
                    <a:pt x="0" y="363"/>
                  </a:cubicBezTo>
                  <a:cubicBezTo>
                    <a:pt x="0" y="272"/>
                    <a:pt x="212" y="0"/>
                    <a:pt x="318" y="0"/>
                  </a:cubicBezTo>
                  <a:cubicBezTo>
                    <a:pt x="424" y="0"/>
                    <a:pt x="635" y="272"/>
                    <a:pt x="635" y="363"/>
                  </a:cubicBezTo>
                  <a:cubicBezTo>
                    <a:pt x="635" y="454"/>
                    <a:pt x="424" y="544"/>
                    <a:pt x="318" y="544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28" name="Oval 88">
              <a:extLst>
                <a:ext uri="{FF2B5EF4-FFF2-40B4-BE49-F238E27FC236}">
                  <a16:creationId xmlns:a16="http://schemas.microsoft.com/office/drawing/2014/main" id="{EC95101F-272C-40C2-ADD8-F26CF62C8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249"/>
              <a:ext cx="317" cy="227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29" name="Oval 89">
              <a:extLst>
                <a:ext uri="{FF2B5EF4-FFF2-40B4-BE49-F238E27FC236}">
                  <a16:creationId xmlns:a16="http://schemas.microsoft.com/office/drawing/2014/main" id="{C924B0A9-FEB6-48FD-B053-A2D6FF8A9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249"/>
              <a:ext cx="317" cy="227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0" name="Oval 90">
              <a:extLst>
                <a:ext uri="{FF2B5EF4-FFF2-40B4-BE49-F238E27FC236}">
                  <a16:creationId xmlns:a16="http://schemas.microsoft.com/office/drawing/2014/main" id="{A8277910-670D-4F55-B5EF-EC0DC2FF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3203"/>
              <a:ext cx="90" cy="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1" name="Oval 91">
              <a:extLst>
                <a:ext uri="{FF2B5EF4-FFF2-40B4-BE49-F238E27FC236}">
                  <a16:creationId xmlns:a16="http://schemas.microsoft.com/office/drawing/2014/main" id="{7EC66D03-E231-4127-A229-67B649DCF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203"/>
              <a:ext cx="90" cy="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2" name="Oval 92">
              <a:extLst>
                <a:ext uri="{FF2B5EF4-FFF2-40B4-BE49-F238E27FC236}">
                  <a16:creationId xmlns:a16="http://schemas.microsoft.com/office/drawing/2014/main" id="{AC1ED715-6C22-465A-8EB0-FD998F6CC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249"/>
              <a:ext cx="226" cy="136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3" name="Oval 93">
              <a:extLst>
                <a:ext uri="{FF2B5EF4-FFF2-40B4-BE49-F238E27FC236}">
                  <a16:creationId xmlns:a16="http://schemas.microsoft.com/office/drawing/2014/main" id="{24DC122C-E8C6-469E-A798-B7CA4C1D3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249"/>
              <a:ext cx="226" cy="136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4" name="Freeform 94">
              <a:extLst>
                <a:ext uri="{FF2B5EF4-FFF2-40B4-BE49-F238E27FC236}">
                  <a16:creationId xmlns:a16="http://schemas.microsoft.com/office/drawing/2014/main" id="{9581D296-AA3D-419F-B5C4-02B7CDECC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" y="3838"/>
              <a:ext cx="151" cy="182"/>
            </a:xfrm>
            <a:custGeom>
              <a:avLst/>
              <a:gdLst>
                <a:gd name="T0" fmla="*/ 98 w 151"/>
                <a:gd name="T1" fmla="*/ 0 h 182"/>
                <a:gd name="T2" fmla="*/ 53 w 151"/>
                <a:gd name="T3" fmla="*/ 91 h 182"/>
                <a:gd name="T4" fmla="*/ 144 w 151"/>
                <a:gd name="T5" fmla="*/ 91 h 182"/>
                <a:gd name="T6" fmla="*/ 8 w 151"/>
                <a:gd name="T7" fmla="*/ 46 h 182"/>
                <a:gd name="T8" fmla="*/ 98 w 151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82">
                  <a:moveTo>
                    <a:pt x="98" y="0"/>
                  </a:moveTo>
                  <a:cubicBezTo>
                    <a:pt x="71" y="38"/>
                    <a:pt x="45" y="76"/>
                    <a:pt x="53" y="91"/>
                  </a:cubicBezTo>
                  <a:cubicBezTo>
                    <a:pt x="61" y="106"/>
                    <a:pt x="151" y="98"/>
                    <a:pt x="144" y="91"/>
                  </a:cubicBezTo>
                  <a:cubicBezTo>
                    <a:pt x="137" y="84"/>
                    <a:pt x="16" y="31"/>
                    <a:pt x="8" y="46"/>
                  </a:cubicBezTo>
                  <a:cubicBezTo>
                    <a:pt x="0" y="61"/>
                    <a:pt x="49" y="121"/>
                    <a:pt x="98" y="182"/>
                  </a:cubicBezTo>
                </a:path>
              </a:pathLst>
            </a:cu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535" name="Group 95">
            <a:extLst>
              <a:ext uri="{FF2B5EF4-FFF2-40B4-BE49-F238E27FC236}">
                <a16:creationId xmlns:a16="http://schemas.microsoft.com/office/drawing/2014/main" id="{93315AA8-29B3-4243-B482-2F094ABBB68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3068638"/>
            <a:ext cx="1624013" cy="1090612"/>
            <a:chOff x="4110" y="2341"/>
            <a:chExt cx="1150" cy="772"/>
          </a:xfrm>
        </p:grpSpPr>
        <p:sp>
          <p:nvSpPr>
            <p:cNvPr id="61536" name="Freeform 96">
              <a:extLst>
                <a:ext uri="{FF2B5EF4-FFF2-40B4-BE49-F238E27FC236}">
                  <a16:creationId xmlns:a16="http://schemas.microsoft.com/office/drawing/2014/main" id="{107F4C61-916C-44F7-8A9C-5A14104FA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" y="2372"/>
              <a:ext cx="1150" cy="741"/>
            </a:xfrm>
            <a:custGeom>
              <a:avLst/>
              <a:gdLst>
                <a:gd name="T0" fmla="*/ 53 w 1150"/>
                <a:gd name="T1" fmla="*/ 151 h 741"/>
                <a:gd name="T2" fmla="*/ 8 w 1150"/>
                <a:gd name="T3" fmla="*/ 287 h 741"/>
                <a:gd name="T4" fmla="*/ 53 w 1150"/>
                <a:gd name="T5" fmla="*/ 423 h 741"/>
                <a:gd name="T6" fmla="*/ 325 w 1150"/>
                <a:gd name="T7" fmla="*/ 650 h 741"/>
                <a:gd name="T8" fmla="*/ 734 w 1150"/>
                <a:gd name="T9" fmla="*/ 741 h 741"/>
                <a:gd name="T10" fmla="*/ 1006 w 1150"/>
                <a:gd name="T11" fmla="*/ 650 h 741"/>
                <a:gd name="T12" fmla="*/ 1142 w 1150"/>
                <a:gd name="T13" fmla="*/ 423 h 741"/>
                <a:gd name="T14" fmla="*/ 1051 w 1150"/>
                <a:gd name="T15" fmla="*/ 242 h 741"/>
                <a:gd name="T16" fmla="*/ 870 w 1150"/>
                <a:gd name="T17" fmla="*/ 105 h 741"/>
                <a:gd name="T18" fmla="*/ 643 w 1150"/>
                <a:gd name="T19" fmla="*/ 15 h 741"/>
                <a:gd name="T20" fmla="*/ 280 w 1150"/>
                <a:gd name="T21" fmla="*/ 15 h 741"/>
                <a:gd name="T22" fmla="*/ 99 w 1150"/>
                <a:gd name="T23" fmla="*/ 105 h 741"/>
                <a:gd name="T24" fmla="*/ 53 w 1150"/>
                <a:gd name="T25" fmla="*/ 15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0" h="741">
                  <a:moveTo>
                    <a:pt x="53" y="151"/>
                  </a:moveTo>
                  <a:cubicBezTo>
                    <a:pt x="38" y="181"/>
                    <a:pt x="8" y="242"/>
                    <a:pt x="8" y="287"/>
                  </a:cubicBezTo>
                  <a:cubicBezTo>
                    <a:pt x="8" y="332"/>
                    <a:pt x="0" y="362"/>
                    <a:pt x="53" y="423"/>
                  </a:cubicBezTo>
                  <a:cubicBezTo>
                    <a:pt x="106" y="484"/>
                    <a:pt x="212" y="597"/>
                    <a:pt x="325" y="650"/>
                  </a:cubicBezTo>
                  <a:cubicBezTo>
                    <a:pt x="438" y="703"/>
                    <a:pt x="621" y="741"/>
                    <a:pt x="734" y="741"/>
                  </a:cubicBezTo>
                  <a:cubicBezTo>
                    <a:pt x="847" y="741"/>
                    <a:pt x="938" y="703"/>
                    <a:pt x="1006" y="650"/>
                  </a:cubicBezTo>
                  <a:cubicBezTo>
                    <a:pt x="1074" y="597"/>
                    <a:pt x="1134" y="491"/>
                    <a:pt x="1142" y="423"/>
                  </a:cubicBezTo>
                  <a:cubicBezTo>
                    <a:pt x="1150" y="355"/>
                    <a:pt x="1096" y="295"/>
                    <a:pt x="1051" y="242"/>
                  </a:cubicBezTo>
                  <a:cubicBezTo>
                    <a:pt x="1006" y="189"/>
                    <a:pt x="938" y="143"/>
                    <a:pt x="870" y="105"/>
                  </a:cubicBezTo>
                  <a:cubicBezTo>
                    <a:pt x="802" y="67"/>
                    <a:pt x="741" y="30"/>
                    <a:pt x="643" y="15"/>
                  </a:cubicBezTo>
                  <a:cubicBezTo>
                    <a:pt x="545" y="0"/>
                    <a:pt x="371" y="0"/>
                    <a:pt x="280" y="15"/>
                  </a:cubicBezTo>
                  <a:lnTo>
                    <a:pt x="99" y="105"/>
                  </a:lnTo>
                  <a:lnTo>
                    <a:pt x="53" y="151"/>
                  </a:lnTo>
                  <a:close/>
                </a:path>
              </a:pathLst>
            </a:custGeom>
            <a:gradFill rotWithShape="1">
              <a:gsLst>
                <a:gs pos="0">
                  <a:srgbClr val="003399"/>
                </a:gs>
                <a:gs pos="100000">
                  <a:srgbClr val="003399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37" name="Freeform 97">
              <a:extLst>
                <a:ext uri="{FF2B5EF4-FFF2-40B4-BE49-F238E27FC236}">
                  <a16:creationId xmlns:a16="http://schemas.microsoft.com/office/drawing/2014/main" id="{64D382C1-1E8A-44F4-812E-DA913F208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341"/>
              <a:ext cx="1089" cy="681"/>
            </a:xfrm>
            <a:custGeom>
              <a:avLst/>
              <a:gdLst>
                <a:gd name="T0" fmla="*/ 50 w 1089"/>
                <a:gd name="T1" fmla="*/ 139 h 681"/>
                <a:gd name="T2" fmla="*/ 8 w 1089"/>
                <a:gd name="T3" fmla="*/ 264 h 681"/>
                <a:gd name="T4" fmla="*/ 50 w 1089"/>
                <a:gd name="T5" fmla="*/ 389 h 681"/>
                <a:gd name="T6" fmla="*/ 308 w 1089"/>
                <a:gd name="T7" fmla="*/ 597 h 681"/>
                <a:gd name="T8" fmla="*/ 695 w 1089"/>
                <a:gd name="T9" fmla="*/ 681 h 681"/>
                <a:gd name="T10" fmla="*/ 953 w 1089"/>
                <a:gd name="T11" fmla="*/ 597 h 681"/>
                <a:gd name="T12" fmla="*/ 1081 w 1089"/>
                <a:gd name="T13" fmla="*/ 389 h 681"/>
                <a:gd name="T14" fmla="*/ 995 w 1089"/>
                <a:gd name="T15" fmla="*/ 222 h 681"/>
                <a:gd name="T16" fmla="*/ 824 w 1089"/>
                <a:gd name="T17" fmla="*/ 96 h 681"/>
                <a:gd name="T18" fmla="*/ 598 w 1089"/>
                <a:gd name="T19" fmla="*/ 19 h 681"/>
                <a:gd name="T20" fmla="*/ 265 w 1089"/>
                <a:gd name="T21" fmla="*/ 14 h 681"/>
                <a:gd name="T22" fmla="*/ 94 w 1089"/>
                <a:gd name="T23" fmla="*/ 96 h 681"/>
                <a:gd name="T24" fmla="*/ 50 w 1089"/>
                <a:gd name="T25" fmla="*/ 13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9" h="681">
                  <a:moveTo>
                    <a:pt x="50" y="139"/>
                  </a:moveTo>
                  <a:cubicBezTo>
                    <a:pt x="36" y="166"/>
                    <a:pt x="8" y="222"/>
                    <a:pt x="8" y="264"/>
                  </a:cubicBezTo>
                  <a:cubicBezTo>
                    <a:pt x="8" y="305"/>
                    <a:pt x="0" y="333"/>
                    <a:pt x="50" y="389"/>
                  </a:cubicBezTo>
                  <a:cubicBezTo>
                    <a:pt x="100" y="445"/>
                    <a:pt x="201" y="549"/>
                    <a:pt x="308" y="597"/>
                  </a:cubicBezTo>
                  <a:cubicBezTo>
                    <a:pt x="415" y="646"/>
                    <a:pt x="588" y="681"/>
                    <a:pt x="695" y="681"/>
                  </a:cubicBezTo>
                  <a:cubicBezTo>
                    <a:pt x="802" y="681"/>
                    <a:pt x="888" y="646"/>
                    <a:pt x="953" y="597"/>
                  </a:cubicBezTo>
                  <a:cubicBezTo>
                    <a:pt x="1017" y="549"/>
                    <a:pt x="1074" y="451"/>
                    <a:pt x="1081" y="389"/>
                  </a:cubicBezTo>
                  <a:cubicBezTo>
                    <a:pt x="1089" y="326"/>
                    <a:pt x="1038" y="271"/>
                    <a:pt x="995" y="222"/>
                  </a:cubicBezTo>
                  <a:cubicBezTo>
                    <a:pt x="953" y="174"/>
                    <a:pt x="888" y="131"/>
                    <a:pt x="824" y="96"/>
                  </a:cubicBezTo>
                  <a:cubicBezTo>
                    <a:pt x="758" y="62"/>
                    <a:pt x="691" y="33"/>
                    <a:pt x="598" y="19"/>
                  </a:cubicBezTo>
                  <a:cubicBezTo>
                    <a:pt x="505" y="5"/>
                    <a:pt x="351" y="0"/>
                    <a:pt x="265" y="14"/>
                  </a:cubicBezTo>
                  <a:cubicBezTo>
                    <a:pt x="179" y="28"/>
                    <a:pt x="130" y="75"/>
                    <a:pt x="94" y="96"/>
                  </a:cubicBezTo>
                  <a:lnTo>
                    <a:pt x="50" y="139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38" name="Freeform 98">
              <a:extLst>
                <a:ext uri="{FF2B5EF4-FFF2-40B4-BE49-F238E27FC236}">
                  <a16:creationId xmlns:a16="http://schemas.microsoft.com/office/drawing/2014/main" id="{0500E036-D71C-4A9F-872C-A175B0E32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" y="2342"/>
              <a:ext cx="705" cy="475"/>
            </a:xfrm>
            <a:custGeom>
              <a:avLst/>
              <a:gdLst>
                <a:gd name="T0" fmla="*/ 232 w 705"/>
                <a:gd name="T1" fmla="*/ 362 h 475"/>
                <a:gd name="T2" fmla="*/ 549 w 705"/>
                <a:gd name="T3" fmla="*/ 272 h 475"/>
                <a:gd name="T4" fmla="*/ 640 w 705"/>
                <a:gd name="T5" fmla="*/ 226 h 475"/>
                <a:gd name="T6" fmla="*/ 685 w 705"/>
                <a:gd name="T7" fmla="*/ 136 h 475"/>
                <a:gd name="T8" fmla="*/ 687 w 705"/>
                <a:gd name="T9" fmla="*/ 43 h 475"/>
                <a:gd name="T10" fmla="*/ 576 w 705"/>
                <a:gd name="T11" fmla="*/ 13 h 475"/>
                <a:gd name="T12" fmla="*/ 408 w 705"/>
                <a:gd name="T13" fmla="*/ 1 h 475"/>
                <a:gd name="T14" fmla="*/ 201 w 705"/>
                <a:gd name="T15" fmla="*/ 22 h 475"/>
                <a:gd name="T16" fmla="*/ 54 w 705"/>
                <a:gd name="T17" fmla="*/ 124 h 475"/>
                <a:gd name="T18" fmla="*/ 6 w 705"/>
                <a:gd name="T19" fmla="*/ 247 h 475"/>
                <a:gd name="T20" fmla="*/ 18 w 705"/>
                <a:gd name="T21" fmla="*/ 343 h 475"/>
                <a:gd name="T22" fmla="*/ 84 w 705"/>
                <a:gd name="T23" fmla="*/ 427 h 475"/>
                <a:gd name="T24" fmla="*/ 141 w 705"/>
                <a:gd name="T25" fmla="*/ 475 h 475"/>
                <a:gd name="T26" fmla="*/ 232 w 705"/>
                <a:gd name="T27" fmla="*/ 36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5" h="475">
                  <a:moveTo>
                    <a:pt x="232" y="362"/>
                  </a:moveTo>
                  <a:cubicBezTo>
                    <a:pt x="301" y="330"/>
                    <a:pt x="481" y="295"/>
                    <a:pt x="549" y="272"/>
                  </a:cubicBezTo>
                  <a:cubicBezTo>
                    <a:pt x="617" y="249"/>
                    <a:pt x="617" y="249"/>
                    <a:pt x="640" y="226"/>
                  </a:cubicBezTo>
                  <a:cubicBezTo>
                    <a:pt x="663" y="203"/>
                    <a:pt x="677" y="166"/>
                    <a:pt x="685" y="136"/>
                  </a:cubicBezTo>
                  <a:cubicBezTo>
                    <a:pt x="693" y="106"/>
                    <a:pt x="705" y="64"/>
                    <a:pt x="687" y="43"/>
                  </a:cubicBezTo>
                  <a:cubicBezTo>
                    <a:pt x="669" y="22"/>
                    <a:pt x="622" y="20"/>
                    <a:pt x="576" y="13"/>
                  </a:cubicBezTo>
                  <a:cubicBezTo>
                    <a:pt x="530" y="6"/>
                    <a:pt x="470" y="0"/>
                    <a:pt x="408" y="1"/>
                  </a:cubicBezTo>
                  <a:cubicBezTo>
                    <a:pt x="346" y="2"/>
                    <a:pt x="260" y="2"/>
                    <a:pt x="201" y="22"/>
                  </a:cubicBezTo>
                  <a:cubicBezTo>
                    <a:pt x="142" y="42"/>
                    <a:pt x="86" y="87"/>
                    <a:pt x="54" y="124"/>
                  </a:cubicBezTo>
                  <a:cubicBezTo>
                    <a:pt x="22" y="161"/>
                    <a:pt x="12" y="211"/>
                    <a:pt x="6" y="247"/>
                  </a:cubicBezTo>
                  <a:cubicBezTo>
                    <a:pt x="0" y="283"/>
                    <a:pt x="5" y="313"/>
                    <a:pt x="18" y="343"/>
                  </a:cubicBezTo>
                  <a:cubicBezTo>
                    <a:pt x="31" y="373"/>
                    <a:pt x="64" y="405"/>
                    <a:pt x="84" y="427"/>
                  </a:cubicBezTo>
                  <a:lnTo>
                    <a:pt x="141" y="475"/>
                  </a:lnTo>
                  <a:cubicBezTo>
                    <a:pt x="141" y="475"/>
                    <a:pt x="163" y="394"/>
                    <a:pt x="232" y="362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tint val="85882"/>
                    <a:invGamma/>
                  </a:srgbClr>
                </a:gs>
              </a:gsLst>
              <a:lin ang="18900000" scaled="1"/>
            </a:gra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39" name="Freeform 99">
              <a:extLst>
                <a:ext uri="{FF2B5EF4-FFF2-40B4-BE49-F238E27FC236}">
                  <a16:creationId xmlns:a16="http://schemas.microsoft.com/office/drawing/2014/main" id="{B0838031-1FC4-4CC9-ACB0-F03BA91B5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2365"/>
              <a:ext cx="322" cy="123"/>
            </a:xfrm>
            <a:custGeom>
              <a:avLst/>
              <a:gdLst>
                <a:gd name="T0" fmla="*/ 11 w 322"/>
                <a:gd name="T1" fmla="*/ 67 h 123"/>
                <a:gd name="T2" fmla="*/ 115 w 322"/>
                <a:gd name="T3" fmla="*/ 6 h 123"/>
                <a:gd name="T4" fmla="*/ 272 w 322"/>
                <a:gd name="T5" fmla="*/ 28 h 123"/>
                <a:gd name="T6" fmla="*/ 303 w 322"/>
                <a:gd name="T7" fmla="*/ 115 h 123"/>
                <a:gd name="T8" fmla="*/ 160 w 322"/>
                <a:gd name="T9" fmla="*/ 76 h 123"/>
                <a:gd name="T10" fmla="*/ 11 w 322"/>
                <a:gd name="T11" fmla="*/ 6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2" h="123">
                  <a:moveTo>
                    <a:pt x="11" y="67"/>
                  </a:moveTo>
                  <a:cubicBezTo>
                    <a:pt x="0" y="54"/>
                    <a:pt x="72" y="12"/>
                    <a:pt x="115" y="6"/>
                  </a:cubicBezTo>
                  <a:cubicBezTo>
                    <a:pt x="158" y="0"/>
                    <a:pt x="241" y="10"/>
                    <a:pt x="272" y="28"/>
                  </a:cubicBezTo>
                  <a:cubicBezTo>
                    <a:pt x="303" y="46"/>
                    <a:pt x="322" y="107"/>
                    <a:pt x="303" y="115"/>
                  </a:cubicBezTo>
                  <a:cubicBezTo>
                    <a:pt x="284" y="123"/>
                    <a:pt x="240" y="92"/>
                    <a:pt x="160" y="76"/>
                  </a:cubicBezTo>
                  <a:cubicBezTo>
                    <a:pt x="80" y="60"/>
                    <a:pt x="42" y="69"/>
                    <a:pt x="11" y="6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85882"/>
                    <a:invGamma/>
                  </a:schemeClr>
                </a:gs>
              </a:gsLst>
              <a:lin ang="18900000" scaled="1"/>
            </a:gra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>
            <a:extLst>
              <a:ext uri="{FF2B5EF4-FFF2-40B4-BE49-F238E27FC236}">
                <a16:creationId xmlns:a16="http://schemas.microsoft.com/office/drawing/2014/main" id="{A3897883-1CAB-4CA9-827C-38AE921844F5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1052513"/>
            <a:ext cx="1008063" cy="1223962"/>
            <a:chOff x="125" y="1298"/>
            <a:chExt cx="635" cy="771"/>
          </a:xfrm>
        </p:grpSpPr>
        <p:sp>
          <p:nvSpPr>
            <p:cNvPr id="62467" name="Freeform 3">
              <a:extLst>
                <a:ext uri="{FF2B5EF4-FFF2-40B4-BE49-F238E27FC236}">
                  <a16:creationId xmlns:a16="http://schemas.microsoft.com/office/drawing/2014/main" id="{3999E0B9-F4A9-4D2E-934B-37106F316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" y="1298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68" name="Freeform 4">
              <a:extLst>
                <a:ext uri="{FF2B5EF4-FFF2-40B4-BE49-F238E27FC236}">
                  <a16:creationId xmlns:a16="http://schemas.microsoft.com/office/drawing/2014/main" id="{11BA88E1-0EA6-4892-A684-A6A4CF0F2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" y="1298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69" name="Freeform 5">
              <a:extLst>
                <a:ext uri="{FF2B5EF4-FFF2-40B4-BE49-F238E27FC236}">
                  <a16:creationId xmlns:a16="http://schemas.microsoft.com/office/drawing/2014/main" id="{4131175B-1101-4F3D-AFC7-7D454929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0" name="Freeform 6">
              <a:extLst>
                <a:ext uri="{FF2B5EF4-FFF2-40B4-BE49-F238E27FC236}">
                  <a16:creationId xmlns:a16="http://schemas.microsoft.com/office/drawing/2014/main" id="{7ED2B31A-34C8-4213-B736-592EE903C17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1" name="AutoShape 7">
              <a:extLst>
                <a:ext uri="{FF2B5EF4-FFF2-40B4-BE49-F238E27FC236}">
                  <a16:creationId xmlns:a16="http://schemas.microsoft.com/office/drawing/2014/main" id="{06F2268B-0A26-4504-BEA5-6E55B29A1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343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2" name="AutoShape 8">
              <a:extLst>
                <a:ext uri="{FF2B5EF4-FFF2-40B4-BE49-F238E27FC236}">
                  <a16:creationId xmlns:a16="http://schemas.microsoft.com/office/drawing/2014/main" id="{0A333BDF-F8D0-4756-8299-1568222AF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" y="1365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473" name="Group 9">
            <a:extLst>
              <a:ext uri="{FF2B5EF4-FFF2-40B4-BE49-F238E27FC236}">
                <a16:creationId xmlns:a16="http://schemas.microsoft.com/office/drawing/2014/main" id="{F4E39BEF-7B70-4406-A77B-2CA1E887A453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2997200"/>
            <a:ext cx="1008062" cy="1223963"/>
            <a:chOff x="126" y="2205"/>
            <a:chExt cx="635" cy="771"/>
          </a:xfrm>
        </p:grpSpPr>
        <p:sp>
          <p:nvSpPr>
            <p:cNvPr id="62474" name="Freeform 10">
              <a:extLst>
                <a:ext uri="{FF2B5EF4-FFF2-40B4-BE49-F238E27FC236}">
                  <a16:creationId xmlns:a16="http://schemas.microsoft.com/office/drawing/2014/main" id="{A2FED127-3E0E-4F33-98E7-5A5A5D132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" y="2205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5" name="Freeform 11">
              <a:extLst>
                <a:ext uri="{FF2B5EF4-FFF2-40B4-BE49-F238E27FC236}">
                  <a16:creationId xmlns:a16="http://schemas.microsoft.com/office/drawing/2014/main" id="{28169518-37D5-490A-994C-5E8A78713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205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6" name="Freeform 12">
              <a:extLst>
                <a:ext uri="{FF2B5EF4-FFF2-40B4-BE49-F238E27FC236}">
                  <a16:creationId xmlns:a16="http://schemas.microsoft.com/office/drawing/2014/main" id="{A40B9E05-6345-4F8A-BE86-EEB65BF60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" y="2205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7" name="Freeform 13">
              <a:extLst>
                <a:ext uri="{FF2B5EF4-FFF2-40B4-BE49-F238E27FC236}">
                  <a16:creationId xmlns:a16="http://schemas.microsoft.com/office/drawing/2014/main" id="{552AA3E0-FBD7-469F-BA28-59654AB9783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4" y="2205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8" name="AutoShape 14">
              <a:extLst>
                <a:ext uri="{FF2B5EF4-FFF2-40B4-BE49-F238E27FC236}">
                  <a16:creationId xmlns:a16="http://schemas.microsoft.com/office/drawing/2014/main" id="{83BAC445-019B-4E5C-93E9-8618ABD53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2250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9" name="AutoShape 15">
              <a:extLst>
                <a:ext uri="{FF2B5EF4-FFF2-40B4-BE49-F238E27FC236}">
                  <a16:creationId xmlns:a16="http://schemas.microsoft.com/office/drawing/2014/main" id="{E1F3C0E1-35C9-4D01-BDFB-9E435853D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" y="2272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480" name="Group 16">
            <a:extLst>
              <a:ext uri="{FF2B5EF4-FFF2-40B4-BE49-F238E27FC236}">
                <a16:creationId xmlns:a16="http://schemas.microsoft.com/office/drawing/2014/main" id="{6B7889C4-1BE6-450A-AB70-DC3BE01F0048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4941888"/>
            <a:ext cx="1008063" cy="1223962"/>
            <a:chOff x="126" y="3067"/>
            <a:chExt cx="635" cy="771"/>
          </a:xfrm>
        </p:grpSpPr>
        <p:sp>
          <p:nvSpPr>
            <p:cNvPr id="62481" name="Freeform 17">
              <a:extLst>
                <a:ext uri="{FF2B5EF4-FFF2-40B4-BE49-F238E27FC236}">
                  <a16:creationId xmlns:a16="http://schemas.microsoft.com/office/drawing/2014/main" id="{572FB7CB-9C14-4936-85A9-915BFA411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" y="3067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2" name="Freeform 18">
              <a:extLst>
                <a:ext uri="{FF2B5EF4-FFF2-40B4-BE49-F238E27FC236}">
                  <a16:creationId xmlns:a16="http://schemas.microsoft.com/office/drawing/2014/main" id="{01E0F151-712A-4438-B196-8634C681A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3067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3" name="Freeform 19">
              <a:extLst>
                <a:ext uri="{FF2B5EF4-FFF2-40B4-BE49-F238E27FC236}">
                  <a16:creationId xmlns:a16="http://schemas.microsoft.com/office/drawing/2014/main" id="{7153C051-BFBD-4A48-B1A7-DBD29CC6F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" y="3067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4" name="Freeform 20">
              <a:extLst>
                <a:ext uri="{FF2B5EF4-FFF2-40B4-BE49-F238E27FC236}">
                  <a16:creationId xmlns:a16="http://schemas.microsoft.com/office/drawing/2014/main" id="{4549D617-7547-40D0-8D90-7F531B1E613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4" y="3067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5" name="AutoShape 21">
              <a:extLst>
                <a:ext uri="{FF2B5EF4-FFF2-40B4-BE49-F238E27FC236}">
                  <a16:creationId xmlns:a16="http://schemas.microsoft.com/office/drawing/2014/main" id="{6EA4906D-1778-45A4-AEE6-AB0D6FF4E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12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6" name="AutoShape 22">
              <a:extLst>
                <a:ext uri="{FF2B5EF4-FFF2-40B4-BE49-F238E27FC236}">
                  <a16:creationId xmlns:a16="http://schemas.microsoft.com/office/drawing/2014/main" id="{7386E7D4-03FD-4054-8C9C-C53AE42DC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" y="3134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487" name="Group 23">
            <a:extLst>
              <a:ext uri="{FF2B5EF4-FFF2-40B4-BE49-F238E27FC236}">
                <a16:creationId xmlns:a16="http://schemas.microsoft.com/office/drawing/2014/main" id="{B5243D8D-8858-4BAC-BE4B-DE92510B59B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941888"/>
            <a:ext cx="1655763" cy="1223962"/>
            <a:chOff x="716" y="3067"/>
            <a:chExt cx="1043" cy="771"/>
          </a:xfrm>
        </p:grpSpPr>
        <p:sp>
          <p:nvSpPr>
            <p:cNvPr id="62488" name="Freeform 24">
              <a:extLst>
                <a:ext uri="{FF2B5EF4-FFF2-40B4-BE49-F238E27FC236}">
                  <a16:creationId xmlns:a16="http://schemas.microsoft.com/office/drawing/2014/main" id="{E69BC46B-B126-48ED-ADA9-479A91FDD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3067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9" name="Freeform 25">
              <a:extLst>
                <a:ext uri="{FF2B5EF4-FFF2-40B4-BE49-F238E27FC236}">
                  <a16:creationId xmlns:a16="http://schemas.microsoft.com/office/drawing/2014/main" id="{3EB4AB85-448D-4599-B0E2-F9D7785AF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3067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0" name="Freeform 26">
              <a:extLst>
                <a:ext uri="{FF2B5EF4-FFF2-40B4-BE49-F238E27FC236}">
                  <a16:creationId xmlns:a16="http://schemas.microsoft.com/office/drawing/2014/main" id="{BFD5C43F-A2C0-4E98-9EEE-6F044932C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" y="3067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1" name="Freeform 27">
              <a:extLst>
                <a:ext uri="{FF2B5EF4-FFF2-40B4-BE49-F238E27FC236}">
                  <a16:creationId xmlns:a16="http://schemas.microsoft.com/office/drawing/2014/main" id="{251DDA08-B029-402A-92ED-BE9C6CC1077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15" y="3067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2" name="AutoShape 28">
              <a:extLst>
                <a:ext uri="{FF2B5EF4-FFF2-40B4-BE49-F238E27FC236}">
                  <a16:creationId xmlns:a16="http://schemas.microsoft.com/office/drawing/2014/main" id="{9F2F3150-EDC6-473F-B8BA-1648DF4AE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112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3" name="AutoShape 29">
              <a:extLst>
                <a:ext uri="{FF2B5EF4-FFF2-40B4-BE49-F238E27FC236}">
                  <a16:creationId xmlns:a16="http://schemas.microsoft.com/office/drawing/2014/main" id="{4C728E43-8AB7-442D-A24E-9F1CE5109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3" y="3134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4" name="AutoShape 30">
              <a:extLst>
                <a:ext uri="{FF2B5EF4-FFF2-40B4-BE49-F238E27FC236}">
                  <a16:creationId xmlns:a16="http://schemas.microsoft.com/office/drawing/2014/main" id="{1161DF13-5B44-4B68-A576-E157443BEC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716" y="3430"/>
              <a:ext cx="1043" cy="91"/>
            </a:xfrm>
            <a:prstGeom prst="rightArrow">
              <a:avLst>
                <a:gd name="adj1" fmla="val 31870"/>
                <a:gd name="adj2" fmla="val 93390"/>
              </a:avLst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495" name="Group 31">
            <a:extLst>
              <a:ext uri="{FF2B5EF4-FFF2-40B4-BE49-F238E27FC236}">
                <a16:creationId xmlns:a16="http://schemas.microsoft.com/office/drawing/2014/main" id="{933E18DB-BFEA-4B10-A6AB-D6F335710D86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2781300"/>
            <a:ext cx="1008062" cy="1655763"/>
            <a:chOff x="897" y="2069"/>
            <a:chExt cx="635" cy="1043"/>
          </a:xfrm>
        </p:grpSpPr>
        <p:sp>
          <p:nvSpPr>
            <p:cNvPr id="62496" name="Freeform 32">
              <a:extLst>
                <a:ext uri="{FF2B5EF4-FFF2-40B4-BE49-F238E27FC236}">
                  <a16:creationId xmlns:a16="http://schemas.microsoft.com/office/drawing/2014/main" id="{EC832164-4730-4DF6-A1BE-41FF2E4EA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2205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7" name="Freeform 33">
              <a:extLst>
                <a:ext uri="{FF2B5EF4-FFF2-40B4-BE49-F238E27FC236}">
                  <a16:creationId xmlns:a16="http://schemas.microsoft.com/office/drawing/2014/main" id="{521E6923-2A8F-45F8-ABBB-D89117B57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2205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8" name="Freeform 34">
              <a:extLst>
                <a:ext uri="{FF2B5EF4-FFF2-40B4-BE49-F238E27FC236}">
                  <a16:creationId xmlns:a16="http://schemas.microsoft.com/office/drawing/2014/main" id="{A80A85F9-99DD-4B58-ACC3-C4A1C6822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" y="2205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9" name="Freeform 35">
              <a:extLst>
                <a:ext uri="{FF2B5EF4-FFF2-40B4-BE49-F238E27FC236}">
                  <a16:creationId xmlns:a16="http://schemas.microsoft.com/office/drawing/2014/main" id="{D326D8F5-98AC-475D-B840-067393EA0D5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15" y="2205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0" name="AutoShape 36">
              <a:extLst>
                <a:ext uri="{FF2B5EF4-FFF2-40B4-BE49-F238E27FC236}">
                  <a16:creationId xmlns:a16="http://schemas.microsoft.com/office/drawing/2014/main" id="{21E3AEFC-0CD0-408C-83A9-5DEA0A6A0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250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1" name="AutoShape 37">
              <a:extLst>
                <a:ext uri="{FF2B5EF4-FFF2-40B4-BE49-F238E27FC236}">
                  <a16:creationId xmlns:a16="http://schemas.microsoft.com/office/drawing/2014/main" id="{757F61B1-6EAF-47CD-BC77-FDCDE54EB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3" y="2272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2" name="AutoShape 38">
              <a:extLst>
                <a:ext uri="{FF2B5EF4-FFF2-40B4-BE49-F238E27FC236}">
                  <a16:creationId xmlns:a16="http://schemas.microsoft.com/office/drawing/2014/main" id="{63AE532B-65F3-4F7E-A69A-ED544D81E3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648" y="2545"/>
              <a:ext cx="1043" cy="91"/>
            </a:xfrm>
            <a:prstGeom prst="rightArrow">
              <a:avLst>
                <a:gd name="adj1" fmla="val 31870"/>
                <a:gd name="adj2" fmla="val 93390"/>
              </a:avLst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03" name="Group 39">
            <a:extLst>
              <a:ext uri="{FF2B5EF4-FFF2-40B4-BE49-F238E27FC236}">
                <a16:creationId xmlns:a16="http://schemas.microsoft.com/office/drawing/2014/main" id="{2B5AF803-3791-4EAA-B0C6-036DB5CDA376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1052513"/>
            <a:ext cx="1008062" cy="1223962"/>
            <a:chOff x="851" y="1298"/>
            <a:chExt cx="635" cy="771"/>
          </a:xfrm>
        </p:grpSpPr>
        <p:sp>
          <p:nvSpPr>
            <p:cNvPr id="62504" name="Freeform 40">
              <a:extLst>
                <a:ext uri="{FF2B5EF4-FFF2-40B4-BE49-F238E27FC236}">
                  <a16:creationId xmlns:a16="http://schemas.microsoft.com/office/drawing/2014/main" id="{5E1B2169-02FB-496F-B671-35B75C5DC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" y="1298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5" name="Freeform 41">
              <a:extLst>
                <a:ext uri="{FF2B5EF4-FFF2-40B4-BE49-F238E27FC236}">
                  <a16:creationId xmlns:a16="http://schemas.microsoft.com/office/drawing/2014/main" id="{C01D75DF-299B-4CA1-BD86-4B1845858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1298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6" name="Freeform 42">
              <a:extLst>
                <a:ext uri="{FF2B5EF4-FFF2-40B4-BE49-F238E27FC236}">
                  <a16:creationId xmlns:a16="http://schemas.microsoft.com/office/drawing/2014/main" id="{FE5E5819-EE33-47CE-9B21-707B4FB77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7" name="Freeform 43">
              <a:extLst>
                <a:ext uri="{FF2B5EF4-FFF2-40B4-BE49-F238E27FC236}">
                  <a16:creationId xmlns:a16="http://schemas.microsoft.com/office/drawing/2014/main" id="{11972B3F-5FF4-4C8B-98DC-687A139D274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69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8" name="AutoShape 44">
              <a:extLst>
                <a:ext uri="{FF2B5EF4-FFF2-40B4-BE49-F238E27FC236}">
                  <a16:creationId xmlns:a16="http://schemas.microsoft.com/office/drawing/2014/main" id="{111772AA-0610-462F-BBD4-4EDE14392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343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9" name="AutoShape 45">
              <a:extLst>
                <a:ext uri="{FF2B5EF4-FFF2-40B4-BE49-F238E27FC236}">
                  <a16:creationId xmlns:a16="http://schemas.microsoft.com/office/drawing/2014/main" id="{93E2EDE9-6FC0-4683-A65D-92D293864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" y="1365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0" name="AutoShape 46">
              <a:extLst>
                <a:ext uri="{FF2B5EF4-FFF2-40B4-BE49-F238E27FC236}">
                  <a16:creationId xmlns:a16="http://schemas.microsoft.com/office/drawing/2014/main" id="{484BAAD3-F2A2-41E6-8D84-A73A61202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3" y="1345"/>
              <a:ext cx="91" cy="226"/>
            </a:xfrm>
            <a:prstGeom prst="upDownArrow">
              <a:avLst>
                <a:gd name="adj1" fmla="val 50000"/>
                <a:gd name="adj2" fmla="val 49670"/>
              </a:avLst>
            </a:prstGeom>
            <a:solidFill>
              <a:schemeClr val="bg1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663" name="Group 199">
            <a:extLst>
              <a:ext uri="{FF2B5EF4-FFF2-40B4-BE49-F238E27FC236}">
                <a16:creationId xmlns:a16="http://schemas.microsoft.com/office/drawing/2014/main" id="{22A60BCC-147E-4856-A97F-9AFA80ED06AF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2997200"/>
            <a:ext cx="1079500" cy="1223963"/>
            <a:chOff x="1623" y="2205"/>
            <a:chExt cx="680" cy="771"/>
          </a:xfrm>
        </p:grpSpPr>
        <p:grpSp>
          <p:nvGrpSpPr>
            <p:cNvPr id="62511" name="Group 47">
              <a:extLst>
                <a:ext uri="{FF2B5EF4-FFF2-40B4-BE49-F238E27FC236}">
                  <a16:creationId xmlns:a16="http://schemas.microsoft.com/office/drawing/2014/main" id="{080DD81C-0617-420D-B4E4-214883A629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2205"/>
              <a:ext cx="635" cy="771"/>
              <a:chOff x="126" y="2205"/>
              <a:chExt cx="635" cy="771"/>
            </a:xfrm>
          </p:grpSpPr>
          <p:sp>
            <p:nvSpPr>
              <p:cNvPr id="62512" name="Freeform 48">
                <a:extLst>
                  <a:ext uri="{FF2B5EF4-FFF2-40B4-BE49-F238E27FC236}">
                    <a16:creationId xmlns:a16="http://schemas.microsoft.com/office/drawing/2014/main" id="{60FE7C2A-5B95-4C16-9065-275FE297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" y="2205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13" name="Freeform 49">
                <a:extLst>
                  <a:ext uri="{FF2B5EF4-FFF2-40B4-BE49-F238E27FC236}">
                    <a16:creationId xmlns:a16="http://schemas.microsoft.com/office/drawing/2014/main" id="{CECBF227-6BEB-4F26-A720-80A14091A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14" name="Freeform 50">
                <a:extLst>
                  <a:ext uri="{FF2B5EF4-FFF2-40B4-BE49-F238E27FC236}">
                    <a16:creationId xmlns:a16="http://schemas.microsoft.com/office/drawing/2014/main" id="{18AAADF8-BBC2-4A56-A831-5E0D16FC83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15" name="Freeform 51">
                <a:extLst>
                  <a:ext uri="{FF2B5EF4-FFF2-40B4-BE49-F238E27FC236}">
                    <a16:creationId xmlns:a16="http://schemas.microsoft.com/office/drawing/2014/main" id="{EC608E23-67E6-4AA1-A2CA-B18CBBF5A9E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44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16" name="AutoShape 52">
                <a:extLst>
                  <a:ext uri="{FF2B5EF4-FFF2-40B4-BE49-F238E27FC236}">
                    <a16:creationId xmlns:a16="http://schemas.microsoft.com/office/drawing/2014/main" id="{6B244391-9233-40E6-8A98-8A4C6C782F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7" name="AutoShape 53">
                <a:extLst>
                  <a:ext uri="{FF2B5EF4-FFF2-40B4-BE49-F238E27FC236}">
                    <a16:creationId xmlns:a16="http://schemas.microsoft.com/office/drawing/2014/main" id="{1E7FC9C1-C7AB-4AAC-B0DE-12A4267A6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39" name="Group 75">
              <a:extLst>
                <a:ext uri="{FF2B5EF4-FFF2-40B4-BE49-F238E27FC236}">
                  <a16:creationId xmlns:a16="http://schemas.microsoft.com/office/drawing/2014/main" id="{753E4493-DFC9-4AC5-A574-1D19E4C3BA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205"/>
              <a:ext cx="272" cy="272"/>
              <a:chOff x="415" y="2886"/>
              <a:chExt cx="272" cy="272"/>
            </a:xfrm>
          </p:grpSpPr>
          <p:sp>
            <p:nvSpPr>
              <p:cNvPr id="62540" name="AutoShape 76">
                <a:extLst>
                  <a:ext uri="{FF2B5EF4-FFF2-40B4-BE49-F238E27FC236}">
                    <a16:creationId xmlns:a16="http://schemas.microsoft.com/office/drawing/2014/main" id="{C6DA148C-7F3A-4D4D-BDC0-17255D9DEE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" y="2886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41" name="Group 77">
                <a:extLst>
                  <a:ext uri="{FF2B5EF4-FFF2-40B4-BE49-F238E27FC236}">
                    <a16:creationId xmlns:a16="http://schemas.microsoft.com/office/drawing/2014/main" id="{5C529375-AD9F-4669-AF8B-14BCF34A52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" y="2972"/>
                <a:ext cx="261" cy="100"/>
                <a:chOff x="443" y="3021"/>
                <a:chExt cx="261" cy="100"/>
              </a:xfrm>
            </p:grpSpPr>
            <p:sp>
              <p:nvSpPr>
                <p:cNvPr id="62542" name="WordArt 78">
                  <a:extLst>
                    <a:ext uri="{FF2B5EF4-FFF2-40B4-BE49-F238E27FC236}">
                      <a16:creationId xmlns:a16="http://schemas.microsoft.com/office/drawing/2014/main" id="{296A0052-B807-4566-B5BB-B6EA74A7EDD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3" y="3021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543" name="WordArt 79">
                  <a:extLst>
                    <a:ext uri="{FF2B5EF4-FFF2-40B4-BE49-F238E27FC236}">
                      <a16:creationId xmlns:a16="http://schemas.microsoft.com/office/drawing/2014/main" id="{B1A4FCD6-E667-47DE-82E9-08F45A3585D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4" y="3022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  <p:grpSp>
        <p:nvGrpSpPr>
          <p:cNvPr id="62662" name="Group 198">
            <a:extLst>
              <a:ext uri="{FF2B5EF4-FFF2-40B4-BE49-F238E27FC236}">
                <a16:creationId xmlns:a16="http://schemas.microsoft.com/office/drawing/2014/main" id="{82768FA9-9B2F-4C78-B84A-45F682E44A0E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924175"/>
            <a:ext cx="1035050" cy="1295400"/>
            <a:chOff x="2349" y="2160"/>
            <a:chExt cx="652" cy="816"/>
          </a:xfrm>
        </p:grpSpPr>
        <p:grpSp>
          <p:nvGrpSpPr>
            <p:cNvPr id="62525" name="Group 61">
              <a:extLst>
                <a:ext uri="{FF2B5EF4-FFF2-40B4-BE49-F238E27FC236}">
                  <a16:creationId xmlns:a16="http://schemas.microsoft.com/office/drawing/2014/main" id="{F13F15CC-F941-4B64-8921-5CCE2DDCF2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2205"/>
              <a:ext cx="635" cy="771"/>
              <a:chOff x="126" y="2205"/>
              <a:chExt cx="635" cy="771"/>
            </a:xfrm>
          </p:grpSpPr>
          <p:sp>
            <p:nvSpPr>
              <p:cNvPr id="62526" name="Freeform 62">
                <a:extLst>
                  <a:ext uri="{FF2B5EF4-FFF2-40B4-BE49-F238E27FC236}">
                    <a16:creationId xmlns:a16="http://schemas.microsoft.com/office/drawing/2014/main" id="{49907F93-7A51-45EC-9D32-BE9968A50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" y="2205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27" name="Freeform 63">
                <a:extLst>
                  <a:ext uri="{FF2B5EF4-FFF2-40B4-BE49-F238E27FC236}">
                    <a16:creationId xmlns:a16="http://schemas.microsoft.com/office/drawing/2014/main" id="{4ABD6E6C-698F-4791-91D5-408BC665F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28" name="Freeform 64">
                <a:extLst>
                  <a:ext uri="{FF2B5EF4-FFF2-40B4-BE49-F238E27FC236}">
                    <a16:creationId xmlns:a16="http://schemas.microsoft.com/office/drawing/2014/main" id="{0DB1B68E-30A9-478D-A87F-7A8EA341F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29" name="Freeform 65">
                <a:extLst>
                  <a:ext uri="{FF2B5EF4-FFF2-40B4-BE49-F238E27FC236}">
                    <a16:creationId xmlns:a16="http://schemas.microsoft.com/office/drawing/2014/main" id="{F4E9A5AC-2E86-4701-A241-9A4E1337275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44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30" name="AutoShape 66">
                <a:extLst>
                  <a:ext uri="{FF2B5EF4-FFF2-40B4-BE49-F238E27FC236}">
                    <a16:creationId xmlns:a16="http://schemas.microsoft.com/office/drawing/2014/main" id="{10BA5359-A8F9-46EE-B411-5939BAE85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1" name="AutoShape 67">
                <a:extLst>
                  <a:ext uri="{FF2B5EF4-FFF2-40B4-BE49-F238E27FC236}">
                    <a16:creationId xmlns:a16="http://schemas.microsoft.com/office/drawing/2014/main" id="{6D8D2566-F8F2-4921-A42B-9B37F6EBB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44" name="Group 80">
              <a:extLst>
                <a:ext uri="{FF2B5EF4-FFF2-40B4-BE49-F238E27FC236}">
                  <a16:creationId xmlns:a16="http://schemas.microsoft.com/office/drawing/2014/main" id="{0DC17FFD-D7C2-45E1-8694-87E0CBFE61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2160"/>
              <a:ext cx="182" cy="182"/>
              <a:chOff x="415" y="2886"/>
              <a:chExt cx="272" cy="272"/>
            </a:xfrm>
          </p:grpSpPr>
          <p:sp>
            <p:nvSpPr>
              <p:cNvPr id="62545" name="AutoShape 81">
                <a:extLst>
                  <a:ext uri="{FF2B5EF4-FFF2-40B4-BE49-F238E27FC236}">
                    <a16:creationId xmlns:a16="http://schemas.microsoft.com/office/drawing/2014/main" id="{38DDDF95-3DFF-4EE3-AF05-9411626EC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" y="2886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46" name="Group 82">
                <a:extLst>
                  <a:ext uri="{FF2B5EF4-FFF2-40B4-BE49-F238E27FC236}">
                    <a16:creationId xmlns:a16="http://schemas.microsoft.com/office/drawing/2014/main" id="{666C5BD0-A610-4FEA-8C62-F39367BEF3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" y="2972"/>
                <a:ext cx="261" cy="100"/>
                <a:chOff x="443" y="3021"/>
                <a:chExt cx="261" cy="100"/>
              </a:xfrm>
            </p:grpSpPr>
            <p:sp>
              <p:nvSpPr>
                <p:cNvPr id="62547" name="WordArt 83">
                  <a:extLst>
                    <a:ext uri="{FF2B5EF4-FFF2-40B4-BE49-F238E27FC236}">
                      <a16:creationId xmlns:a16="http://schemas.microsoft.com/office/drawing/2014/main" id="{C90B5834-36BA-474D-A063-5A031DCA739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3" y="3021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548" name="WordArt 84">
                  <a:extLst>
                    <a:ext uri="{FF2B5EF4-FFF2-40B4-BE49-F238E27FC236}">
                      <a16:creationId xmlns:a16="http://schemas.microsoft.com/office/drawing/2014/main" id="{BE43DDFF-8DE1-42C6-A4D0-82AEE921051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4" y="3022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  <p:grpSp>
          <p:nvGrpSpPr>
            <p:cNvPr id="62549" name="Group 85">
              <a:extLst>
                <a:ext uri="{FF2B5EF4-FFF2-40B4-BE49-F238E27FC236}">
                  <a16:creationId xmlns:a16="http://schemas.microsoft.com/office/drawing/2014/main" id="{C5B87633-9E11-4FCF-A770-FE8F2C4667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9" y="2341"/>
              <a:ext cx="182" cy="182"/>
              <a:chOff x="415" y="2886"/>
              <a:chExt cx="272" cy="272"/>
            </a:xfrm>
          </p:grpSpPr>
          <p:sp>
            <p:nvSpPr>
              <p:cNvPr id="62550" name="AutoShape 86">
                <a:extLst>
                  <a:ext uri="{FF2B5EF4-FFF2-40B4-BE49-F238E27FC236}">
                    <a16:creationId xmlns:a16="http://schemas.microsoft.com/office/drawing/2014/main" id="{92F45CB6-7683-46B3-84F2-32CA8F804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" y="2886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51" name="Group 87">
                <a:extLst>
                  <a:ext uri="{FF2B5EF4-FFF2-40B4-BE49-F238E27FC236}">
                    <a16:creationId xmlns:a16="http://schemas.microsoft.com/office/drawing/2014/main" id="{6FCAA92F-321F-4CF9-85E2-E0C99379F2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" y="2972"/>
                <a:ext cx="261" cy="100"/>
                <a:chOff x="443" y="3021"/>
                <a:chExt cx="261" cy="100"/>
              </a:xfrm>
            </p:grpSpPr>
            <p:sp>
              <p:nvSpPr>
                <p:cNvPr id="62552" name="WordArt 88">
                  <a:extLst>
                    <a:ext uri="{FF2B5EF4-FFF2-40B4-BE49-F238E27FC236}">
                      <a16:creationId xmlns:a16="http://schemas.microsoft.com/office/drawing/2014/main" id="{7124C0B8-84B0-4C99-88F9-1DE1E2E3A7D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3" y="3021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553" name="WordArt 89">
                  <a:extLst>
                    <a:ext uri="{FF2B5EF4-FFF2-40B4-BE49-F238E27FC236}">
                      <a16:creationId xmlns:a16="http://schemas.microsoft.com/office/drawing/2014/main" id="{BBDD06D6-79CC-4D19-AAA0-296E1EE1CB5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4" y="3022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  <p:grpSp>
        <p:nvGrpSpPr>
          <p:cNvPr id="62664" name="Group 200">
            <a:extLst>
              <a:ext uri="{FF2B5EF4-FFF2-40B4-BE49-F238E27FC236}">
                <a16:creationId xmlns:a16="http://schemas.microsoft.com/office/drawing/2014/main" id="{FC5F80C0-75A4-4A69-BA97-4B8677609F2D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4941888"/>
            <a:ext cx="1008062" cy="1223962"/>
            <a:chOff x="2349" y="3067"/>
            <a:chExt cx="635" cy="771"/>
          </a:xfrm>
        </p:grpSpPr>
        <p:grpSp>
          <p:nvGrpSpPr>
            <p:cNvPr id="62532" name="Group 68">
              <a:extLst>
                <a:ext uri="{FF2B5EF4-FFF2-40B4-BE49-F238E27FC236}">
                  <a16:creationId xmlns:a16="http://schemas.microsoft.com/office/drawing/2014/main" id="{28744529-F2DB-45BA-AF06-13D01E488F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3067"/>
              <a:ext cx="635" cy="771"/>
              <a:chOff x="126" y="3067"/>
              <a:chExt cx="635" cy="771"/>
            </a:xfrm>
          </p:grpSpPr>
          <p:sp>
            <p:nvSpPr>
              <p:cNvPr id="62533" name="Freeform 69">
                <a:extLst>
                  <a:ext uri="{FF2B5EF4-FFF2-40B4-BE49-F238E27FC236}">
                    <a16:creationId xmlns:a16="http://schemas.microsoft.com/office/drawing/2014/main" id="{B5833FB0-375E-467B-BFD9-79B857642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" y="3067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34" name="Freeform 70">
                <a:extLst>
                  <a:ext uri="{FF2B5EF4-FFF2-40B4-BE49-F238E27FC236}">
                    <a16:creationId xmlns:a16="http://schemas.microsoft.com/office/drawing/2014/main" id="{59CF74D6-85EA-4A00-9BB4-9DA22A8DC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067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35" name="Freeform 71">
                <a:extLst>
                  <a:ext uri="{FF2B5EF4-FFF2-40B4-BE49-F238E27FC236}">
                    <a16:creationId xmlns:a16="http://schemas.microsoft.com/office/drawing/2014/main" id="{4F6623C5-22FC-4555-BD3C-B4F5882FA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36" name="Freeform 72">
                <a:extLst>
                  <a:ext uri="{FF2B5EF4-FFF2-40B4-BE49-F238E27FC236}">
                    <a16:creationId xmlns:a16="http://schemas.microsoft.com/office/drawing/2014/main" id="{7F439F2F-4000-421F-A279-EEACC87F173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44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37" name="AutoShape 73">
                <a:extLst>
                  <a:ext uri="{FF2B5EF4-FFF2-40B4-BE49-F238E27FC236}">
                    <a16:creationId xmlns:a16="http://schemas.microsoft.com/office/drawing/2014/main" id="{47B21007-6D9B-438B-973C-59ED5CE5D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3112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8" name="AutoShape 74">
                <a:extLst>
                  <a:ext uri="{FF2B5EF4-FFF2-40B4-BE49-F238E27FC236}">
                    <a16:creationId xmlns:a16="http://schemas.microsoft.com/office/drawing/2014/main" id="{ED9BAAEA-8CD7-4F9B-B1B1-B740F40A1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" y="3134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54" name="Group 90">
              <a:extLst>
                <a:ext uri="{FF2B5EF4-FFF2-40B4-BE49-F238E27FC236}">
                  <a16:creationId xmlns:a16="http://schemas.microsoft.com/office/drawing/2014/main" id="{AD4254B9-0F18-43E3-AB00-1B1BFCD59D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3" y="3068"/>
              <a:ext cx="182" cy="182"/>
              <a:chOff x="415" y="2886"/>
              <a:chExt cx="272" cy="272"/>
            </a:xfrm>
          </p:grpSpPr>
          <p:sp>
            <p:nvSpPr>
              <p:cNvPr id="62555" name="AutoShape 91">
                <a:extLst>
                  <a:ext uri="{FF2B5EF4-FFF2-40B4-BE49-F238E27FC236}">
                    <a16:creationId xmlns:a16="http://schemas.microsoft.com/office/drawing/2014/main" id="{35A48C5D-1ECE-410E-8B96-64297B7A4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" y="2886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56" name="Group 92">
                <a:extLst>
                  <a:ext uri="{FF2B5EF4-FFF2-40B4-BE49-F238E27FC236}">
                    <a16:creationId xmlns:a16="http://schemas.microsoft.com/office/drawing/2014/main" id="{D392F975-8A05-4257-B8DF-3C886552EB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" y="2972"/>
                <a:ext cx="261" cy="100"/>
                <a:chOff x="443" y="3021"/>
                <a:chExt cx="261" cy="100"/>
              </a:xfrm>
            </p:grpSpPr>
            <p:sp>
              <p:nvSpPr>
                <p:cNvPr id="62557" name="WordArt 93">
                  <a:extLst>
                    <a:ext uri="{FF2B5EF4-FFF2-40B4-BE49-F238E27FC236}">
                      <a16:creationId xmlns:a16="http://schemas.microsoft.com/office/drawing/2014/main" id="{F876B5D4-245B-48AD-8EFD-3DAB39B105B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3" y="3021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558" name="WordArt 94">
                  <a:extLst>
                    <a:ext uri="{FF2B5EF4-FFF2-40B4-BE49-F238E27FC236}">
                      <a16:creationId xmlns:a16="http://schemas.microsoft.com/office/drawing/2014/main" id="{CA083883-24A5-490A-8341-1E07B60BF2F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4" y="3022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  <p:grpSp>
          <p:nvGrpSpPr>
            <p:cNvPr id="62559" name="Group 95">
              <a:extLst>
                <a:ext uri="{FF2B5EF4-FFF2-40B4-BE49-F238E27FC236}">
                  <a16:creationId xmlns:a16="http://schemas.microsoft.com/office/drawing/2014/main" id="{D1091603-52EF-438B-985E-940A756C6A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3249"/>
              <a:ext cx="182" cy="182"/>
              <a:chOff x="415" y="2886"/>
              <a:chExt cx="272" cy="272"/>
            </a:xfrm>
          </p:grpSpPr>
          <p:sp>
            <p:nvSpPr>
              <p:cNvPr id="62560" name="AutoShape 96">
                <a:extLst>
                  <a:ext uri="{FF2B5EF4-FFF2-40B4-BE49-F238E27FC236}">
                    <a16:creationId xmlns:a16="http://schemas.microsoft.com/office/drawing/2014/main" id="{7C94B04C-4A9A-41BC-B570-28EC3644E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" y="2886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61" name="Group 97">
                <a:extLst>
                  <a:ext uri="{FF2B5EF4-FFF2-40B4-BE49-F238E27FC236}">
                    <a16:creationId xmlns:a16="http://schemas.microsoft.com/office/drawing/2014/main" id="{5D48B277-AD15-428C-8331-7715BC804D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" y="2972"/>
                <a:ext cx="261" cy="100"/>
                <a:chOff x="443" y="3021"/>
                <a:chExt cx="261" cy="100"/>
              </a:xfrm>
            </p:grpSpPr>
            <p:sp>
              <p:nvSpPr>
                <p:cNvPr id="62562" name="WordArt 98">
                  <a:extLst>
                    <a:ext uri="{FF2B5EF4-FFF2-40B4-BE49-F238E27FC236}">
                      <a16:creationId xmlns:a16="http://schemas.microsoft.com/office/drawing/2014/main" id="{40160EDF-27BE-4B5B-9F70-C07C32EA273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3" y="3021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563" name="WordArt 99">
                  <a:extLst>
                    <a:ext uri="{FF2B5EF4-FFF2-40B4-BE49-F238E27FC236}">
                      <a16:creationId xmlns:a16="http://schemas.microsoft.com/office/drawing/2014/main" id="{D9179747-19C1-4074-82B1-44298DBD9A8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4" y="3022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  <p:grpSp>
        <p:nvGrpSpPr>
          <p:cNvPr id="62665" name="Group 201">
            <a:extLst>
              <a:ext uri="{FF2B5EF4-FFF2-40B4-BE49-F238E27FC236}">
                <a16:creationId xmlns:a16="http://schemas.microsoft.com/office/drawing/2014/main" id="{9AD1396D-328C-4262-A84B-906D70B3C38D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4941888"/>
            <a:ext cx="1079500" cy="1223962"/>
            <a:chOff x="1578" y="3067"/>
            <a:chExt cx="680" cy="771"/>
          </a:xfrm>
        </p:grpSpPr>
        <p:grpSp>
          <p:nvGrpSpPr>
            <p:cNvPr id="62518" name="Group 54">
              <a:extLst>
                <a:ext uri="{FF2B5EF4-FFF2-40B4-BE49-F238E27FC236}">
                  <a16:creationId xmlns:a16="http://schemas.microsoft.com/office/drawing/2014/main" id="{B1B89B04-969C-4B84-887D-968AD2B8AC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3067"/>
              <a:ext cx="635" cy="771"/>
              <a:chOff x="126" y="3067"/>
              <a:chExt cx="635" cy="771"/>
            </a:xfrm>
          </p:grpSpPr>
          <p:sp>
            <p:nvSpPr>
              <p:cNvPr id="62519" name="Freeform 55">
                <a:extLst>
                  <a:ext uri="{FF2B5EF4-FFF2-40B4-BE49-F238E27FC236}">
                    <a16:creationId xmlns:a16="http://schemas.microsoft.com/office/drawing/2014/main" id="{C36A5A48-B779-4401-B868-6F83D1B08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" y="3067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20" name="Freeform 56">
                <a:extLst>
                  <a:ext uri="{FF2B5EF4-FFF2-40B4-BE49-F238E27FC236}">
                    <a16:creationId xmlns:a16="http://schemas.microsoft.com/office/drawing/2014/main" id="{D6678F3C-9889-468D-A2FF-6646E0DD1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067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21" name="Freeform 57">
                <a:extLst>
                  <a:ext uri="{FF2B5EF4-FFF2-40B4-BE49-F238E27FC236}">
                    <a16:creationId xmlns:a16="http://schemas.microsoft.com/office/drawing/2014/main" id="{6E31F903-78C9-4801-BC4E-A8B39270B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22" name="Freeform 58">
                <a:extLst>
                  <a:ext uri="{FF2B5EF4-FFF2-40B4-BE49-F238E27FC236}">
                    <a16:creationId xmlns:a16="http://schemas.microsoft.com/office/drawing/2014/main" id="{EAE9ED3B-E12E-4507-9253-0AD6E5BC421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44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23" name="AutoShape 59">
                <a:extLst>
                  <a:ext uri="{FF2B5EF4-FFF2-40B4-BE49-F238E27FC236}">
                    <a16:creationId xmlns:a16="http://schemas.microsoft.com/office/drawing/2014/main" id="{B701C03F-07E1-4B84-9247-9F785B09F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3112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4" name="AutoShape 60">
                <a:extLst>
                  <a:ext uri="{FF2B5EF4-FFF2-40B4-BE49-F238E27FC236}">
                    <a16:creationId xmlns:a16="http://schemas.microsoft.com/office/drawing/2014/main" id="{70956A81-49BC-476E-944A-3767C7B5E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" y="3134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64" name="Group 100">
              <a:extLst>
                <a:ext uri="{FF2B5EF4-FFF2-40B4-BE49-F238E27FC236}">
                  <a16:creationId xmlns:a16="http://schemas.microsoft.com/office/drawing/2014/main" id="{E74DBC9C-755C-450B-A80C-460FEE5456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067"/>
              <a:ext cx="272" cy="272"/>
              <a:chOff x="415" y="2886"/>
              <a:chExt cx="272" cy="272"/>
            </a:xfrm>
          </p:grpSpPr>
          <p:sp>
            <p:nvSpPr>
              <p:cNvPr id="62565" name="AutoShape 101">
                <a:extLst>
                  <a:ext uri="{FF2B5EF4-FFF2-40B4-BE49-F238E27FC236}">
                    <a16:creationId xmlns:a16="http://schemas.microsoft.com/office/drawing/2014/main" id="{9930C2BF-6498-4FCD-B08F-594262B03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" y="2886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66" name="Group 102">
                <a:extLst>
                  <a:ext uri="{FF2B5EF4-FFF2-40B4-BE49-F238E27FC236}">
                    <a16:creationId xmlns:a16="http://schemas.microsoft.com/office/drawing/2014/main" id="{1BDB223E-FBC9-4F66-BB52-DEC7CD2E55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" y="2972"/>
                <a:ext cx="261" cy="100"/>
                <a:chOff x="443" y="3021"/>
                <a:chExt cx="261" cy="100"/>
              </a:xfrm>
            </p:grpSpPr>
            <p:sp>
              <p:nvSpPr>
                <p:cNvPr id="62567" name="WordArt 103">
                  <a:extLst>
                    <a:ext uri="{FF2B5EF4-FFF2-40B4-BE49-F238E27FC236}">
                      <a16:creationId xmlns:a16="http://schemas.microsoft.com/office/drawing/2014/main" id="{D70FFC19-D0CD-4DEE-AC19-9613DE6442C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3" y="3021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568" name="WordArt 104">
                  <a:extLst>
                    <a:ext uri="{FF2B5EF4-FFF2-40B4-BE49-F238E27FC236}">
                      <a16:creationId xmlns:a16="http://schemas.microsoft.com/office/drawing/2014/main" id="{F7F6E88D-A977-47A2-B321-541A4E31D49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4" y="3022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CLICK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  <p:grpSp>
        <p:nvGrpSpPr>
          <p:cNvPr id="62569" name="Group 105">
            <a:extLst>
              <a:ext uri="{FF2B5EF4-FFF2-40B4-BE49-F238E27FC236}">
                <a16:creationId xmlns:a16="http://schemas.microsoft.com/office/drawing/2014/main" id="{80BF09BF-6604-4BAA-868A-EDFB7F66F70D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981075"/>
            <a:ext cx="1366838" cy="1296988"/>
            <a:chOff x="1578" y="1253"/>
            <a:chExt cx="861" cy="817"/>
          </a:xfrm>
        </p:grpSpPr>
        <p:grpSp>
          <p:nvGrpSpPr>
            <p:cNvPr id="62570" name="Group 106">
              <a:extLst>
                <a:ext uri="{FF2B5EF4-FFF2-40B4-BE49-F238E27FC236}">
                  <a16:creationId xmlns:a16="http://schemas.microsoft.com/office/drawing/2014/main" id="{31B82413-1877-4EAA-AFD8-610E24EC72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1298"/>
              <a:ext cx="374" cy="454"/>
              <a:chOff x="126" y="2205"/>
              <a:chExt cx="635" cy="771"/>
            </a:xfrm>
          </p:grpSpPr>
          <p:sp>
            <p:nvSpPr>
              <p:cNvPr id="62571" name="Freeform 107">
                <a:extLst>
                  <a:ext uri="{FF2B5EF4-FFF2-40B4-BE49-F238E27FC236}">
                    <a16:creationId xmlns:a16="http://schemas.microsoft.com/office/drawing/2014/main" id="{3AC6A962-D0CA-447C-899D-18976997B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" y="2205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72" name="Freeform 108">
                <a:extLst>
                  <a:ext uri="{FF2B5EF4-FFF2-40B4-BE49-F238E27FC236}">
                    <a16:creationId xmlns:a16="http://schemas.microsoft.com/office/drawing/2014/main" id="{99F8811C-7029-487D-94FB-089851E04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73" name="Freeform 109">
                <a:extLst>
                  <a:ext uri="{FF2B5EF4-FFF2-40B4-BE49-F238E27FC236}">
                    <a16:creationId xmlns:a16="http://schemas.microsoft.com/office/drawing/2014/main" id="{40FFD667-948F-4A0A-8E48-00DD358D7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74" name="Freeform 110">
                <a:extLst>
                  <a:ext uri="{FF2B5EF4-FFF2-40B4-BE49-F238E27FC236}">
                    <a16:creationId xmlns:a16="http://schemas.microsoft.com/office/drawing/2014/main" id="{EAA3177E-3577-41E3-905A-DB8D0E0548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44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75" name="AutoShape 111">
                <a:extLst>
                  <a:ext uri="{FF2B5EF4-FFF2-40B4-BE49-F238E27FC236}">
                    <a16:creationId xmlns:a16="http://schemas.microsoft.com/office/drawing/2014/main" id="{82453110-EDB0-4353-9404-24304D367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76" name="AutoShape 112">
                <a:extLst>
                  <a:ext uri="{FF2B5EF4-FFF2-40B4-BE49-F238E27FC236}">
                    <a16:creationId xmlns:a16="http://schemas.microsoft.com/office/drawing/2014/main" id="{0E083C0D-8E9A-4283-9486-06EFBF9F3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77" name="Group 113">
              <a:extLst>
                <a:ext uri="{FF2B5EF4-FFF2-40B4-BE49-F238E27FC236}">
                  <a16:creationId xmlns:a16="http://schemas.microsoft.com/office/drawing/2014/main" id="{DBA1619C-4F16-4A8B-921C-AB752C6999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616"/>
              <a:ext cx="374" cy="454"/>
              <a:chOff x="126" y="2205"/>
              <a:chExt cx="635" cy="771"/>
            </a:xfrm>
          </p:grpSpPr>
          <p:sp>
            <p:nvSpPr>
              <p:cNvPr id="62578" name="Freeform 114">
                <a:extLst>
                  <a:ext uri="{FF2B5EF4-FFF2-40B4-BE49-F238E27FC236}">
                    <a16:creationId xmlns:a16="http://schemas.microsoft.com/office/drawing/2014/main" id="{D7032CE7-77BC-4168-8CBE-B8F0A680A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" y="2205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79" name="Freeform 115">
                <a:extLst>
                  <a:ext uri="{FF2B5EF4-FFF2-40B4-BE49-F238E27FC236}">
                    <a16:creationId xmlns:a16="http://schemas.microsoft.com/office/drawing/2014/main" id="{AE9C9D9B-7E1F-4D19-867F-51E8B52BE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80" name="Freeform 116">
                <a:extLst>
                  <a:ext uri="{FF2B5EF4-FFF2-40B4-BE49-F238E27FC236}">
                    <a16:creationId xmlns:a16="http://schemas.microsoft.com/office/drawing/2014/main" id="{C91F9557-7FB7-4B84-8C3E-7A8EFA8F9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81" name="Freeform 117">
                <a:extLst>
                  <a:ext uri="{FF2B5EF4-FFF2-40B4-BE49-F238E27FC236}">
                    <a16:creationId xmlns:a16="http://schemas.microsoft.com/office/drawing/2014/main" id="{1F229396-AB3F-4807-987E-0FB71D465C0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44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582" name="AutoShape 118">
                <a:extLst>
                  <a:ext uri="{FF2B5EF4-FFF2-40B4-BE49-F238E27FC236}">
                    <a16:creationId xmlns:a16="http://schemas.microsoft.com/office/drawing/2014/main" id="{98829343-08A3-4FB0-89C8-1EECC8F63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83" name="AutoShape 119">
                <a:extLst>
                  <a:ext uri="{FF2B5EF4-FFF2-40B4-BE49-F238E27FC236}">
                    <a16:creationId xmlns:a16="http://schemas.microsoft.com/office/drawing/2014/main" id="{D59DDB11-A4B3-46C6-8BEF-0BF66E54C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584" name="AutoShape 120">
              <a:extLst>
                <a:ext uri="{FF2B5EF4-FFF2-40B4-BE49-F238E27FC236}">
                  <a16:creationId xmlns:a16="http://schemas.microsoft.com/office/drawing/2014/main" id="{817038FF-A4E1-4BB4-A29A-D6ABD641E6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1895" y="1480"/>
              <a:ext cx="181" cy="363"/>
            </a:xfrm>
            <a:prstGeom prst="upArrow">
              <a:avLst>
                <a:gd name="adj1" fmla="val 23759"/>
                <a:gd name="adj2" fmla="val 63536"/>
              </a:avLst>
            </a:prstGeom>
            <a:solidFill>
              <a:schemeClr val="bg1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585" name="Group 121">
              <a:extLst>
                <a:ext uri="{FF2B5EF4-FFF2-40B4-BE49-F238E27FC236}">
                  <a16:creationId xmlns:a16="http://schemas.microsoft.com/office/drawing/2014/main" id="{9A196BDB-C2C6-4600-A5EC-EF3D5D4A91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570"/>
              <a:ext cx="137" cy="100"/>
              <a:chOff x="2621" y="2477"/>
              <a:chExt cx="137" cy="100"/>
            </a:xfrm>
          </p:grpSpPr>
          <p:sp>
            <p:nvSpPr>
              <p:cNvPr id="62586" name="WordArt 122">
                <a:extLst>
                  <a:ext uri="{FF2B5EF4-FFF2-40B4-BE49-F238E27FC236}">
                    <a16:creationId xmlns:a16="http://schemas.microsoft.com/office/drawing/2014/main" id="{E897019A-2A68-427B-A91B-512EAC5B31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2621" y="2477"/>
                <a:ext cx="136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and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2587" name="WordArt 123">
                <a:extLst>
                  <a:ext uri="{FF2B5EF4-FFF2-40B4-BE49-F238E27FC236}">
                    <a16:creationId xmlns:a16="http://schemas.microsoft.com/office/drawing/2014/main" id="{1196CBA4-5E28-4BB4-9877-F68DB12105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2622" y="2478"/>
                <a:ext cx="136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and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2588" name="Group 124">
              <a:extLst>
                <a:ext uri="{FF2B5EF4-FFF2-40B4-BE49-F238E27FC236}">
                  <a16:creationId xmlns:a16="http://schemas.microsoft.com/office/drawing/2014/main" id="{793961B4-DA4D-412B-92FD-1B9C4A5AAA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1706"/>
              <a:ext cx="226" cy="226"/>
              <a:chOff x="415" y="2160"/>
              <a:chExt cx="272" cy="272"/>
            </a:xfrm>
          </p:grpSpPr>
          <p:sp>
            <p:nvSpPr>
              <p:cNvPr id="62589" name="AutoShape 125">
                <a:extLst>
                  <a:ext uri="{FF2B5EF4-FFF2-40B4-BE49-F238E27FC236}">
                    <a16:creationId xmlns:a16="http://schemas.microsoft.com/office/drawing/2014/main" id="{A3723ECC-ED13-4B2E-B375-04FACD521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" y="2160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90" name="Group 126">
                <a:extLst>
                  <a:ext uri="{FF2B5EF4-FFF2-40B4-BE49-F238E27FC236}">
                    <a16:creationId xmlns:a16="http://schemas.microsoft.com/office/drawing/2014/main" id="{A3ED536D-C6C9-451B-8A96-911F8B4A91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" y="2246"/>
                <a:ext cx="261" cy="100"/>
                <a:chOff x="443" y="2295"/>
                <a:chExt cx="261" cy="100"/>
              </a:xfrm>
            </p:grpSpPr>
            <p:sp>
              <p:nvSpPr>
                <p:cNvPr id="62591" name="WordArt 127">
                  <a:extLst>
                    <a:ext uri="{FF2B5EF4-FFF2-40B4-BE49-F238E27FC236}">
                      <a16:creationId xmlns:a16="http://schemas.microsoft.com/office/drawing/2014/main" id="{C7BFF3B4-745D-408C-9822-F83C7EB5F0F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3" y="2295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DROP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592" name="WordArt 128">
                  <a:extLst>
                    <a:ext uri="{FF2B5EF4-FFF2-40B4-BE49-F238E27FC236}">
                      <a16:creationId xmlns:a16="http://schemas.microsoft.com/office/drawing/2014/main" id="{E81DCA2A-2ABA-45C6-87AC-1C45547650B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4" y="2296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DROP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  <p:grpSp>
          <p:nvGrpSpPr>
            <p:cNvPr id="62593" name="Group 129">
              <a:extLst>
                <a:ext uri="{FF2B5EF4-FFF2-40B4-BE49-F238E27FC236}">
                  <a16:creationId xmlns:a16="http://schemas.microsoft.com/office/drawing/2014/main" id="{D67B2F20-644F-4BBC-BCAA-01D4E23030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53"/>
              <a:ext cx="226" cy="226"/>
              <a:chOff x="733" y="2297"/>
              <a:chExt cx="272" cy="272"/>
            </a:xfrm>
          </p:grpSpPr>
          <p:sp>
            <p:nvSpPr>
              <p:cNvPr id="62594" name="AutoShape 130">
                <a:extLst>
                  <a:ext uri="{FF2B5EF4-FFF2-40B4-BE49-F238E27FC236}">
                    <a16:creationId xmlns:a16="http://schemas.microsoft.com/office/drawing/2014/main" id="{1C3883F6-F1AA-40B8-A8DB-3BAFDC74A8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3" y="2297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95" name="Group 131">
                <a:extLst>
                  <a:ext uri="{FF2B5EF4-FFF2-40B4-BE49-F238E27FC236}">
                    <a16:creationId xmlns:a16="http://schemas.microsoft.com/office/drawing/2014/main" id="{38ED2634-660E-4737-A0B0-549A0FB56F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9" y="2383"/>
                <a:ext cx="261" cy="100"/>
                <a:chOff x="761" y="2432"/>
                <a:chExt cx="261" cy="100"/>
              </a:xfrm>
            </p:grpSpPr>
            <p:sp>
              <p:nvSpPr>
                <p:cNvPr id="62596" name="WordArt 132">
                  <a:extLst>
                    <a:ext uri="{FF2B5EF4-FFF2-40B4-BE49-F238E27FC236}">
                      <a16:creationId xmlns:a16="http://schemas.microsoft.com/office/drawing/2014/main" id="{92DF20FB-E711-4E1C-9B07-5D3413FD5F4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761" y="2432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DRAG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597" name="WordArt 133">
                  <a:extLst>
                    <a:ext uri="{FF2B5EF4-FFF2-40B4-BE49-F238E27FC236}">
                      <a16:creationId xmlns:a16="http://schemas.microsoft.com/office/drawing/2014/main" id="{7C67D7AF-1A19-4369-A6E0-4E24964643B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762" y="2433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DRAG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  <p:grpSp>
        <p:nvGrpSpPr>
          <p:cNvPr id="62598" name="Group 134">
            <a:extLst>
              <a:ext uri="{FF2B5EF4-FFF2-40B4-BE49-F238E27FC236}">
                <a16:creationId xmlns:a16="http://schemas.microsoft.com/office/drawing/2014/main" id="{0741D7F8-8FC1-4C77-9556-57D5003D9B46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268413"/>
            <a:ext cx="1439863" cy="793750"/>
            <a:chOff x="2530" y="1480"/>
            <a:chExt cx="907" cy="500"/>
          </a:xfrm>
        </p:grpSpPr>
        <p:grpSp>
          <p:nvGrpSpPr>
            <p:cNvPr id="62599" name="Group 135">
              <a:extLst>
                <a:ext uri="{FF2B5EF4-FFF2-40B4-BE49-F238E27FC236}">
                  <a16:creationId xmlns:a16="http://schemas.microsoft.com/office/drawing/2014/main" id="{76A3AA63-5993-4180-91BD-8EA4580504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1525"/>
              <a:ext cx="374" cy="454"/>
              <a:chOff x="126" y="2205"/>
              <a:chExt cx="635" cy="771"/>
            </a:xfrm>
          </p:grpSpPr>
          <p:sp>
            <p:nvSpPr>
              <p:cNvPr id="62600" name="Freeform 136">
                <a:extLst>
                  <a:ext uri="{FF2B5EF4-FFF2-40B4-BE49-F238E27FC236}">
                    <a16:creationId xmlns:a16="http://schemas.microsoft.com/office/drawing/2014/main" id="{3EC7CD69-DFAA-49FD-BF40-6962A5164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" y="2205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01" name="Freeform 137">
                <a:extLst>
                  <a:ext uri="{FF2B5EF4-FFF2-40B4-BE49-F238E27FC236}">
                    <a16:creationId xmlns:a16="http://schemas.microsoft.com/office/drawing/2014/main" id="{49CBEA11-4C95-463B-9630-6502DA268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02" name="Freeform 138">
                <a:extLst>
                  <a:ext uri="{FF2B5EF4-FFF2-40B4-BE49-F238E27FC236}">
                    <a16:creationId xmlns:a16="http://schemas.microsoft.com/office/drawing/2014/main" id="{9D88CA9A-067B-49B5-B9E1-B6607D8EA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03" name="Freeform 139">
                <a:extLst>
                  <a:ext uri="{FF2B5EF4-FFF2-40B4-BE49-F238E27FC236}">
                    <a16:creationId xmlns:a16="http://schemas.microsoft.com/office/drawing/2014/main" id="{1617BA61-05F2-4B4C-BB06-3867CCAE090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44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04" name="AutoShape 140">
                <a:extLst>
                  <a:ext uri="{FF2B5EF4-FFF2-40B4-BE49-F238E27FC236}">
                    <a16:creationId xmlns:a16="http://schemas.microsoft.com/office/drawing/2014/main" id="{A7941BF3-266E-47F6-A334-640B58DA2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05" name="AutoShape 141">
                <a:extLst>
                  <a:ext uri="{FF2B5EF4-FFF2-40B4-BE49-F238E27FC236}">
                    <a16:creationId xmlns:a16="http://schemas.microsoft.com/office/drawing/2014/main" id="{D14736C8-49CE-4C6A-A1AD-1AE297EA6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06" name="Group 142">
              <a:extLst>
                <a:ext uri="{FF2B5EF4-FFF2-40B4-BE49-F238E27FC236}">
                  <a16:creationId xmlns:a16="http://schemas.microsoft.com/office/drawing/2014/main" id="{91AB70CF-0D71-474D-AFAF-0DC30BFA1B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1526"/>
              <a:ext cx="374" cy="454"/>
              <a:chOff x="126" y="2205"/>
              <a:chExt cx="635" cy="771"/>
            </a:xfrm>
          </p:grpSpPr>
          <p:sp>
            <p:nvSpPr>
              <p:cNvPr id="62607" name="Freeform 143">
                <a:extLst>
                  <a:ext uri="{FF2B5EF4-FFF2-40B4-BE49-F238E27FC236}">
                    <a16:creationId xmlns:a16="http://schemas.microsoft.com/office/drawing/2014/main" id="{B4E3DDD3-7B23-40B9-8A73-2588B10EF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" y="2205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08" name="Freeform 144">
                <a:extLst>
                  <a:ext uri="{FF2B5EF4-FFF2-40B4-BE49-F238E27FC236}">
                    <a16:creationId xmlns:a16="http://schemas.microsoft.com/office/drawing/2014/main" id="{5A922EC7-C723-4EBA-ADCD-814DD36501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09" name="Freeform 145">
                <a:extLst>
                  <a:ext uri="{FF2B5EF4-FFF2-40B4-BE49-F238E27FC236}">
                    <a16:creationId xmlns:a16="http://schemas.microsoft.com/office/drawing/2014/main" id="{B5A41FA6-151D-43E0-95AE-7EF29D223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10" name="Freeform 146">
                <a:extLst>
                  <a:ext uri="{FF2B5EF4-FFF2-40B4-BE49-F238E27FC236}">
                    <a16:creationId xmlns:a16="http://schemas.microsoft.com/office/drawing/2014/main" id="{7FF6F436-3543-4778-8900-948EE60AE5D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44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11" name="AutoShape 147">
                <a:extLst>
                  <a:ext uri="{FF2B5EF4-FFF2-40B4-BE49-F238E27FC236}">
                    <a16:creationId xmlns:a16="http://schemas.microsoft.com/office/drawing/2014/main" id="{19455DAB-49D6-4406-88EB-3B3C68E01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2" name="AutoShape 148">
                <a:extLst>
                  <a:ext uri="{FF2B5EF4-FFF2-40B4-BE49-F238E27FC236}">
                    <a16:creationId xmlns:a16="http://schemas.microsoft.com/office/drawing/2014/main" id="{C8993A56-01C1-429F-96BE-4F8298137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613" name="AutoShape 149">
              <a:extLst>
                <a:ext uri="{FF2B5EF4-FFF2-40B4-BE49-F238E27FC236}">
                  <a16:creationId xmlns:a16="http://schemas.microsoft.com/office/drawing/2014/main" id="{AC394C25-342A-457E-90FD-B15FA2D484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93" y="1571"/>
              <a:ext cx="181" cy="363"/>
            </a:xfrm>
            <a:prstGeom prst="upArrow">
              <a:avLst>
                <a:gd name="adj1" fmla="val 23759"/>
                <a:gd name="adj2" fmla="val 63536"/>
              </a:avLst>
            </a:prstGeom>
            <a:solidFill>
              <a:schemeClr val="bg1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614" name="Group 150">
              <a:extLst>
                <a:ext uri="{FF2B5EF4-FFF2-40B4-BE49-F238E27FC236}">
                  <a16:creationId xmlns:a16="http://schemas.microsoft.com/office/drawing/2014/main" id="{8CF0D5E1-ADFF-4D8F-A77D-2F12503F81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1" y="1752"/>
              <a:ext cx="226" cy="226"/>
              <a:chOff x="415" y="2160"/>
              <a:chExt cx="272" cy="272"/>
            </a:xfrm>
          </p:grpSpPr>
          <p:sp>
            <p:nvSpPr>
              <p:cNvPr id="62615" name="AutoShape 151">
                <a:extLst>
                  <a:ext uri="{FF2B5EF4-FFF2-40B4-BE49-F238E27FC236}">
                    <a16:creationId xmlns:a16="http://schemas.microsoft.com/office/drawing/2014/main" id="{92D2C519-77F7-47CB-9AB4-01BA52AF8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" y="2160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616" name="Group 152">
                <a:extLst>
                  <a:ext uri="{FF2B5EF4-FFF2-40B4-BE49-F238E27FC236}">
                    <a16:creationId xmlns:a16="http://schemas.microsoft.com/office/drawing/2014/main" id="{8C17378A-B069-4F6E-8171-27673CF993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" y="2246"/>
                <a:ext cx="261" cy="100"/>
                <a:chOff x="443" y="2295"/>
                <a:chExt cx="261" cy="100"/>
              </a:xfrm>
            </p:grpSpPr>
            <p:sp>
              <p:nvSpPr>
                <p:cNvPr id="62617" name="WordArt 153">
                  <a:extLst>
                    <a:ext uri="{FF2B5EF4-FFF2-40B4-BE49-F238E27FC236}">
                      <a16:creationId xmlns:a16="http://schemas.microsoft.com/office/drawing/2014/main" id="{D6B0AAD9-B1DB-4906-997B-00F24189733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3" y="2295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DROP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618" name="WordArt 154">
                  <a:extLst>
                    <a:ext uri="{FF2B5EF4-FFF2-40B4-BE49-F238E27FC236}">
                      <a16:creationId xmlns:a16="http://schemas.microsoft.com/office/drawing/2014/main" id="{1FC3F27B-1D8C-46C2-9224-5F4A5090135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444" y="2296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DROP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  <p:grpSp>
          <p:nvGrpSpPr>
            <p:cNvPr id="62619" name="Group 155">
              <a:extLst>
                <a:ext uri="{FF2B5EF4-FFF2-40B4-BE49-F238E27FC236}">
                  <a16:creationId xmlns:a16="http://schemas.microsoft.com/office/drawing/2014/main" id="{0D70DF2D-13CC-44F8-A750-549B2D98F5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1480"/>
              <a:ext cx="226" cy="226"/>
              <a:chOff x="733" y="2297"/>
              <a:chExt cx="272" cy="272"/>
            </a:xfrm>
          </p:grpSpPr>
          <p:sp>
            <p:nvSpPr>
              <p:cNvPr id="62620" name="AutoShape 156">
                <a:extLst>
                  <a:ext uri="{FF2B5EF4-FFF2-40B4-BE49-F238E27FC236}">
                    <a16:creationId xmlns:a16="http://schemas.microsoft.com/office/drawing/2014/main" id="{F27201A4-1FF9-41EF-974A-033253B84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3" y="2297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621" name="Group 157">
                <a:extLst>
                  <a:ext uri="{FF2B5EF4-FFF2-40B4-BE49-F238E27FC236}">
                    <a16:creationId xmlns:a16="http://schemas.microsoft.com/office/drawing/2014/main" id="{1E014BFF-3A36-4031-BCC2-8711D8E12B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9" y="2383"/>
                <a:ext cx="261" cy="100"/>
                <a:chOff x="761" y="2432"/>
                <a:chExt cx="261" cy="100"/>
              </a:xfrm>
            </p:grpSpPr>
            <p:sp>
              <p:nvSpPr>
                <p:cNvPr id="62622" name="WordArt 158">
                  <a:extLst>
                    <a:ext uri="{FF2B5EF4-FFF2-40B4-BE49-F238E27FC236}">
                      <a16:creationId xmlns:a16="http://schemas.microsoft.com/office/drawing/2014/main" id="{DB18D30D-1E9B-4C96-92AD-95044DFB597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761" y="2432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DRAG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623" name="WordArt 159">
                  <a:extLst>
                    <a:ext uri="{FF2B5EF4-FFF2-40B4-BE49-F238E27FC236}">
                      <a16:creationId xmlns:a16="http://schemas.microsoft.com/office/drawing/2014/main" id="{43A399E4-B180-4A0B-8BE1-8249DD1D8C1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762" y="2433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DRAG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  <p:grpSp>
          <p:nvGrpSpPr>
            <p:cNvPr id="62624" name="Group 160">
              <a:extLst>
                <a:ext uri="{FF2B5EF4-FFF2-40B4-BE49-F238E27FC236}">
                  <a16:creationId xmlns:a16="http://schemas.microsoft.com/office/drawing/2014/main" id="{DC32262B-BEB9-4CBC-96BA-17C9079946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1752"/>
              <a:ext cx="137" cy="100"/>
              <a:chOff x="2621" y="2477"/>
              <a:chExt cx="137" cy="100"/>
            </a:xfrm>
          </p:grpSpPr>
          <p:sp>
            <p:nvSpPr>
              <p:cNvPr id="62625" name="WordArt 161">
                <a:extLst>
                  <a:ext uri="{FF2B5EF4-FFF2-40B4-BE49-F238E27FC236}">
                    <a16:creationId xmlns:a16="http://schemas.microsoft.com/office/drawing/2014/main" id="{AE016613-D7BC-4814-973B-9ADDA61B6D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2621" y="2477"/>
                <a:ext cx="136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and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2626" name="WordArt 162">
                <a:extLst>
                  <a:ext uri="{FF2B5EF4-FFF2-40B4-BE49-F238E27FC236}">
                    <a16:creationId xmlns:a16="http://schemas.microsoft.com/office/drawing/2014/main" id="{D426F6E7-3F83-44E6-9EE5-E7B651672D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2622" y="2478"/>
                <a:ext cx="136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and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2660" name="Group 196">
            <a:extLst>
              <a:ext uri="{FF2B5EF4-FFF2-40B4-BE49-F238E27FC236}">
                <a16:creationId xmlns:a16="http://schemas.microsoft.com/office/drawing/2014/main" id="{C03BEB33-0229-4E7B-9063-6FB77C13C2E7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2781300"/>
            <a:ext cx="1008062" cy="1655763"/>
            <a:chOff x="3120" y="2069"/>
            <a:chExt cx="635" cy="1043"/>
          </a:xfrm>
        </p:grpSpPr>
        <p:grpSp>
          <p:nvGrpSpPr>
            <p:cNvPr id="62635" name="Group 171">
              <a:extLst>
                <a:ext uri="{FF2B5EF4-FFF2-40B4-BE49-F238E27FC236}">
                  <a16:creationId xmlns:a16="http://schemas.microsoft.com/office/drawing/2014/main" id="{5C50B96B-95B7-4F2C-84EE-6117DC2D6D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2069"/>
              <a:ext cx="635" cy="1043"/>
              <a:chOff x="897" y="2069"/>
              <a:chExt cx="635" cy="1043"/>
            </a:xfrm>
          </p:grpSpPr>
          <p:sp>
            <p:nvSpPr>
              <p:cNvPr id="62636" name="Freeform 172">
                <a:extLst>
                  <a:ext uri="{FF2B5EF4-FFF2-40B4-BE49-F238E27FC236}">
                    <a16:creationId xmlns:a16="http://schemas.microsoft.com/office/drawing/2014/main" id="{91290751-36FF-4E26-82B5-EECE66CBC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2205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37" name="Freeform 173">
                <a:extLst>
                  <a:ext uri="{FF2B5EF4-FFF2-40B4-BE49-F238E27FC236}">
                    <a16:creationId xmlns:a16="http://schemas.microsoft.com/office/drawing/2014/main" id="{38D6CF32-A6AC-471F-8788-5DD39AF85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38" name="Freeform 174">
                <a:extLst>
                  <a:ext uri="{FF2B5EF4-FFF2-40B4-BE49-F238E27FC236}">
                    <a16:creationId xmlns:a16="http://schemas.microsoft.com/office/drawing/2014/main" id="{E69F28F8-5FDB-41FA-A397-F1C0A3C23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39" name="Freeform 175">
                <a:extLst>
                  <a:ext uri="{FF2B5EF4-FFF2-40B4-BE49-F238E27FC236}">
                    <a16:creationId xmlns:a16="http://schemas.microsoft.com/office/drawing/2014/main" id="{1177146E-6893-47A2-8771-C4127BB4E09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5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40" name="AutoShape 176">
                <a:extLst>
                  <a:ext uri="{FF2B5EF4-FFF2-40B4-BE49-F238E27FC236}">
                    <a16:creationId xmlns:a16="http://schemas.microsoft.com/office/drawing/2014/main" id="{D9FDFFAC-F982-4177-A072-83E9DD376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1" name="AutoShape 177">
                <a:extLst>
                  <a:ext uri="{FF2B5EF4-FFF2-40B4-BE49-F238E27FC236}">
                    <a16:creationId xmlns:a16="http://schemas.microsoft.com/office/drawing/2014/main" id="{5B2C7332-3482-44B5-B74E-7EBC83A2F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2" name="AutoShape 178">
                <a:extLst>
                  <a:ext uri="{FF2B5EF4-FFF2-40B4-BE49-F238E27FC236}">
                    <a16:creationId xmlns:a16="http://schemas.microsoft.com/office/drawing/2014/main" id="{9DD7CDA3-3913-4C3A-A13C-E338B28D2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648" y="2545"/>
                <a:ext cx="1043" cy="91"/>
              </a:xfrm>
              <a:prstGeom prst="rightArrow">
                <a:avLst>
                  <a:gd name="adj1" fmla="val 31870"/>
                  <a:gd name="adj2" fmla="val 93390"/>
                </a:avLst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43" name="Group 179">
              <a:extLst>
                <a:ext uri="{FF2B5EF4-FFF2-40B4-BE49-F238E27FC236}">
                  <a16:creationId xmlns:a16="http://schemas.microsoft.com/office/drawing/2014/main" id="{1355C919-911A-4E9D-90EE-BF7FD583A8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568"/>
              <a:ext cx="272" cy="272"/>
              <a:chOff x="733" y="2297"/>
              <a:chExt cx="272" cy="272"/>
            </a:xfrm>
          </p:grpSpPr>
          <p:sp>
            <p:nvSpPr>
              <p:cNvPr id="62644" name="AutoShape 180">
                <a:extLst>
                  <a:ext uri="{FF2B5EF4-FFF2-40B4-BE49-F238E27FC236}">
                    <a16:creationId xmlns:a16="http://schemas.microsoft.com/office/drawing/2014/main" id="{634DA5A2-A84F-4359-B925-4E0A53223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3" y="2297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645" name="Group 181">
                <a:extLst>
                  <a:ext uri="{FF2B5EF4-FFF2-40B4-BE49-F238E27FC236}">
                    <a16:creationId xmlns:a16="http://schemas.microsoft.com/office/drawing/2014/main" id="{87BCA831-D1B9-4197-96CB-EB3A668665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9" y="2383"/>
                <a:ext cx="261" cy="100"/>
                <a:chOff x="761" y="2432"/>
                <a:chExt cx="261" cy="100"/>
              </a:xfrm>
            </p:grpSpPr>
            <p:sp>
              <p:nvSpPr>
                <p:cNvPr id="62646" name="WordArt 182">
                  <a:extLst>
                    <a:ext uri="{FF2B5EF4-FFF2-40B4-BE49-F238E27FC236}">
                      <a16:creationId xmlns:a16="http://schemas.microsoft.com/office/drawing/2014/main" id="{56C08A01-C066-4763-8B94-021E5C3010C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761" y="2432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DRAG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647" name="WordArt 183">
                  <a:extLst>
                    <a:ext uri="{FF2B5EF4-FFF2-40B4-BE49-F238E27FC236}">
                      <a16:creationId xmlns:a16="http://schemas.microsoft.com/office/drawing/2014/main" id="{A5AEC619-0BC4-45AD-ABAF-228B820E914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762" y="2433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DRAG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  <p:grpSp>
        <p:nvGrpSpPr>
          <p:cNvPr id="62661" name="Group 197">
            <a:extLst>
              <a:ext uri="{FF2B5EF4-FFF2-40B4-BE49-F238E27FC236}">
                <a16:creationId xmlns:a16="http://schemas.microsoft.com/office/drawing/2014/main" id="{17489333-7AEF-4AD0-8E8D-1CD17C94841B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868863"/>
            <a:ext cx="1655763" cy="1223962"/>
            <a:chOff x="2939" y="3067"/>
            <a:chExt cx="1043" cy="771"/>
          </a:xfrm>
        </p:grpSpPr>
        <p:grpSp>
          <p:nvGrpSpPr>
            <p:cNvPr id="62627" name="Group 163">
              <a:extLst>
                <a:ext uri="{FF2B5EF4-FFF2-40B4-BE49-F238E27FC236}">
                  <a16:creationId xmlns:a16="http://schemas.microsoft.com/office/drawing/2014/main" id="{093DD37E-2F6D-470C-9CA2-98756D74C0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3067"/>
              <a:ext cx="1043" cy="771"/>
              <a:chOff x="716" y="3067"/>
              <a:chExt cx="1043" cy="771"/>
            </a:xfrm>
          </p:grpSpPr>
          <p:sp>
            <p:nvSpPr>
              <p:cNvPr id="62628" name="Freeform 164">
                <a:extLst>
                  <a:ext uri="{FF2B5EF4-FFF2-40B4-BE49-F238E27FC236}">
                    <a16:creationId xmlns:a16="http://schemas.microsoft.com/office/drawing/2014/main" id="{2DA6D125-A4EB-452E-89B1-7C7E911EC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3067"/>
                <a:ext cx="635" cy="771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29" name="Freeform 165">
                <a:extLst>
                  <a:ext uri="{FF2B5EF4-FFF2-40B4-BE49-F238E27FC236}">
                    <a16:creationId xmlns:a16="http://schemas.microsoft.com/office/drawing/2014/main" id="{860ED43F-10A8-4CF3-A8DD-A7A3DB90C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3067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30" name="Freeform 166">
                <a:extLst>
                  <a:ext uri="{FF2B5EF4-FFF2-40B4-BE49-F238E27FC236}">
                    <a16:creationId xmlns:a16="http://schemas.microsoft.com/office/drawing/2014/main" id="{4C8F0A79-282D-4E13-BCF4-3818C81E1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31" name="Freeform 167">
                <a:extLst>
                  <a:ext uri="{FF2B5EF4-FFF2-40B4-BE49-F238E27FC236}">
                    <a16:creationId xmlns:a16="http://schemas.microsoft.com/office/drawing/2014/main" id="{ACFAD2FE-448C-49FB-8F0A-7D759AEE43C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5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32" name="AutoShape 168">
                <a:extLst>
                  <a:ext uri="{FF2B5EF4-FFF2-40B4-BE49-F238E27FC236}">
                    <a16:creationId xmlns:a16="http://schemas.microsoft.com/office/drawing/2014/main" id="{EBFA7F43-0567-4CEA-AD8C-061E99ECD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12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3" name="AutoShape 169">
                <a:extLst>
                  <a:ext uri="{FF2B5EF4-FFF2-40B4-BE49-F238E27FC236}">
                    <a16:creationId xmlns:a16="http://schemas.microsoft.com/office/drawing/2014/main" id="{3EF255A4-911E-485B-ADA4-9F6CF533BA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" y="3134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4" name="AutoShape 170">
                <a:extLst>
                  <a:ext uri="{FF2B5EF4-FFF2-40B4-BE49-F238E27FC236}">
                    <a16:creationId xmlns:a16="http://schemas.microsoft.com/office/drawing/2014/main" id="{7C396E4B-0A25-456F-8FE1-4AE9AFB3DB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716" y="3430"/>
                <a:ext cx="1043" cy="91"/>
              </a:xfrm>
              <a:prstGeom prst="rightArrow">
                <a:avLst>
                  <a:gd name="adj1" fmla="val 31870"/>
                  <a:gd name="adj2" fmla="val 93390"/>
                </a:avLst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48" name="Group 184">
              <a:extLst>
                <a:ext uri="{FF2B5EF4-FFF2-40B4-BE49-F238E27FC236}">
                  <a16:creationId xmlns:a16="http://schemas.microsoft.com/office/drawing/2014/main" id="{56BFE21C-32D3-4C2E-AD4A-3A4DA3174C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3430"/>
              <a:ext cx="272" cy="272"/>
              <a:chOff x="733" y="2297"/>
              <a:chExt cx="272" cy="272"/>
            </a:xfrm>
          </p:grpSpPr>
          <p:sp>
            <p:nvSpPr>
              <p:cNvPr id="62649" name="AutoShape 185">
                <a:extLst>
                  <a:ext uri="{FF2B5EF4-FFF2-40B4-BE49-F238E27FC236}">
                    <a16:creationId xmlns:a16="http://schemas.microsoft.com/office/drawing/2014/main" id="{DB9B761C-38C6-4F74-9A68-4B08F86406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3" y="2297"/>
                <a:ext cx="272" cy="272"/>
              </a:xfrm>
              <a:prstGeom prst="star8">
                <a:avLst>
                  <a:gd name="adj" fmla="val 31056"/>
                </a:avLst>
              </a:prstGeom>
              <a:solidFill>
                <a:srgbClr val="80800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650" name="Group 186">
                <a:extLst>
                  <a:ext uri="{FF2B5EF4-FFF2-40B4-BE49-F238E27FC236}">
                    <a16:creationId xmlns:a16="http://schemas.microsoft.com/office/drawing/2014/main" id="{841CE6FC-991B-4FE8-A573-458B931EDD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9" y="2383"/>
                <a:ext cx="261" cy="100"/>
                <a:chOff x="761" y="2432"/>
                <a:chExt cx="261" cy="100"/>
              </a:xfrm>
            </p:grpSpPr>
            <p:sp>
              <p:nvSpPr>
                <p:cNvPr id="62651" name="WordArt 187">
                  <a:extLst>
                    <a:ext uri="{FF2B5EF4-FFF2-40B4-BE49-F238E27FC236}">
                      <a16:creationId xmlns:a16="http://schemas.microsoft.com/office/drawing/2014/main" id="{DD3225CA-86CC-419E-9E70-192E4DD2BD0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761" y="2432"/>
                  <a:ext cx="260" cy="99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ln w="31750">
                        <a:solidFill>
                          <a:srgbClr val="333333"/>
                        </a:solidFill>
                        <a:round/>
                        <a:headEnd/>
                        <a:tailEnd/>
                      </a:ln>
                      <a:solidFill>
                        <a:srgbClr val="333333"/>
                      </a:solidFill>
                      <a:latin typeface="Arial Black" panose="020B0A04020102020204" pitchFamily="34" charset="0"/>
                    </a:rPr>
                    <a:t>DRAG</a:t>
                  </a:r>
                  <a:endParaRPr lang="ja-JP" altLang="en-US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2652" name="WordArt 188">
                  <a:extLst>
                    <a:ext uri="{FF2B5EF4-FFF2-40B4-BE49-F238E27FC236}">
                      <a16:creationId xmlns:a16="http://schemas.microsoft.com/office/drawing/2014/main" id="{DBAFD8B7-923E-4539-941D-D21FEF5B4F1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 rot="-900000">
                  <a:off x="762" y="2433"/>
                  <a:ext cx="260" cy="99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FFFF00"/>
                      </a:solidFill>
                      <a:latin typeface="Arial Black" panose="020B0A04020102020204" pitchFamily="34" charset="0"/>
                    </a:rPr>
                    <a:t>DRAG</a:t>
                  </a:r>
                  <a:endParaRPr lang="ja-JP" altLang="en-US" sz="3600" kern="10">
                    <a:solidFill>
                      <a:srgbClr val="FFFF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  <p:grpSp>
        <p:nvGrpSpPr>
          <p:cNvPr id="62653" name="Group 189">
            <a:extLst>
              <a:ext uri="{FF2B5EF4-FFF2-40B4-BE49-F238E27FC236}">
                <a16:creationId xmlns:a16="http://schemas.microsoft.com/office/drawing/2014/main" id="{BDD817C5-7767-4500-9845-E54837C3D022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981075"/>
            <a:ext cx="1008062" cy="1223963"/>
            <a:chOff x="125" y="1298"/>
            <a:chExt cx="635" cy="771"/>
          </a:xfrm>
        </p:grpSpPr>
        <p:sp>
          <p:nvSpPr>
            <p:cNvPr id="62654" name="Freeform 190">
              <a:extLst>
                <a:ext uri="{FF2B5EF4-FFF2-40B4-BE49-F238E27FC236}">
                  <a16:creationId xmlns:a16="http://schemas.microsoft.com/office/drawing/2014/main" id="{C9DD7317-D0E5-4E4D-9962-E05C41380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" y="1298"/>
              <a:ext cx="635" cy="771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55" name="Freeform 191">
              <a:extLst>
                <a:ext uri="{FF2B5EF4-FFF2-40B4-BE49-F238E27FC236}">
                  <a16:creationId xmlns:a16="http://schemas.microsoft.com/office/drawing/2014/main" id="{8C6C28E5-DD5E-401A-B078-583CCD7B0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" y="1298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56" name="Freeform 192">
              <a:extLst>
                <a:ext uri="{FF2B5EF4-FFF2-40B4-BE49-F238E27FC236}">
                  <a16:creationId xmlns:a16="http://schemas.microsoft.com/office/drawing/2014/main" id="{E1696BBC-ED6A-4BC2-BC23-DE21E717B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57" name="Freeform 193">
              <a:extLst>
                <a:ext uri="{FF2B5EF4-FFF2-40B4-BE49-F238E27FC236}">
                  <a16:creationId xmlns:a16="http://schemas.microsoft.com/office/drawing/2014/main" id="{FEBB6104-F4C2-4E72-848D-8493B9631B0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58" name="AutoShape 194">
              <a:extLst>
                <a:ext uri="{FF2B5EF4-FFF2-40B4-BE49-F238E27FC236}">
                  <a16:creationId xmlns:a16="http://schemas.microsoft.com/office/drawing/2014/main" id="{C196AE96-CC89-4BE1-9CF4-5F94E8426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343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9" name="AutoShape 195">
              <a:extLst>
                <a:ext uri="{FF2B5EF4-FFF2-40B4-BE49-F238E27FC236}">
                  <a16:creationId xmlns:a16="http://schemas.microsoft.com/office/drawing/2014/main" id="{F6933BF4-C9F2-4C97-9E7B-6AA7D0314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" y="1365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514" name="Group 26">
            <a:extLst>
              <a:ext uri="{FF2B5EF4-FFF2-40B4-BE49-F238E27FC236}">
                <a16:creationId xmlns:a16="http://schemas.microsoft.com/office/drawing/2014/main" id="{BDD1093B-0E2E-4523-8571-5AC1AB1F7775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4941888"/>
            <a:ext cx="1655763" cy="1152525"/>
            <a:chOff x="4290" y="3067"/>
            <a:chExt cx="1043" cy="726"/>
          </a:xfrm>
        </p:grpSpPr>
        <p:sp>
          <p:nvSpPr>
            <p:cNvPr id="63515" name="Freeform 27">
              <a:extLst>
                <a:ext uri="{FF2B5EF4-FFF2-40B4-BE49-F238E27FC236}">
                  <a16:creationId xmlns:a16="http://schemas.microsoft.com/office/drawing/2014/main" id="{D9ACB267-0314-4DF9-8A70-FFB751C83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" y="3067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6" name="Freeform 28">
              <a:extLst>
                <a:ext uri="{FF2B5EF4-FFF2-40B4-BE49-F238E27FC236}">
                  <a16:creationId xmlns:a16="http://schemas.microsoft.com/office/drawing/2014/main" id="{1EFD702B-DF4E-4DB1-97F9-BEE6E0016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8" y="3067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7" name="Freeform 29">
              <a:extLst>
                <a:ext uri="{FF2B5EF4-FFF2-40B4-BE49-F238E27FC236}">
                  <a16:creationId xmlns:a16="http://schemas.microsoft.com/office/drawing/2014/main" id="{FE3FDACE-FDE8-4BFD-AAD9-1701A40E62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800" y="3067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8" name="AutoShape 30">
              <a:extLst>
                <a:ext uri="{FF2B5EF4-FFF2-40B4-BE49-F238E27FC236}">
                  <a16:creationId xmlns:a16="http://schemas.microsoft.com/office/drawing/2014/main" id="{68941F96-DC6A-4F88-B313-FD3B7DFFE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5" y="3112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9" name="AutoShape 31">
              <a:extLst>
                <a:ext uri="{FF2B5EF4-FFF2-40B4-BE49-F238E27FC236}">
                  <a16:creationId xmlns:a16="http://schemas.microsoft.com/office/drawing/2014/main" id="{7C8D4362-5B24-4580-AEFA-834B14A50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3134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0" name="AutoShape 32">
              <a:extLst>
                <a:ext uri="{FF2B5EF4-FFF2-40B4-BE49-F238E27FC236}">
                  <a16:creationId xmlns:a16="http://schemas.microsoft.com/office/drawing/2014/main" id="{69FDDDCE-503F-469A-80AA-F5CADB76F9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4290" y="3430"/>
              <a:ext cx="1043" cy="91"/>
            </a:xfrm>
            <a:prstGeom prst="rightArrow">
              <a:avLst>
                <a:gd name="adj1" fmla="val 31870"/>
                <a:gd name="adj2" fmla="val 93390"/>
              </a:avLst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21" name="Group 33">
            <a:extLst>
              <a:ext uri="{FF2B5EF4-FFF2-40B4-BE49-F238E27FC236}">
                <a16:creationId xmlns:a16="http://schemas.microsoft.com/office/drawing/2014/main" id="{E380E6D0-6223-4146-BB04-6196768E4BD1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2781300"/>
            <a:ext cx="863600" cy="1655763"/>
            <a:chOff x="4528" y="2069"/>
            <a:chExt cx="544" cy="1043"/>
          </a:xfrm>
        </p:grpSpPr>
        <p:sp>
          <p:nvSpPr>
            <p:cNvPr id="63522" name="Freeform 34">
              <a:extLst>
                <a:ext uri="{FF2B5EF4-FFF2-40B4-BE49-F238E27FC236}">
                  <a16:creationId xmlns:a16="http://schemas.microsoft.com/office/drawing/2014/main" id="{5B98C671-4D66-4586-9EFB-B47E2E652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" y="2205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23" name="Freeform 35">
              <a:extLst>
                <a:ext uri="{FF2B5EF4-FFF2-40B4-BE49-F238E27FC236}">
                  <a16:creationId xmlns:a16="http://schemas.microsoft.com/office/drawing/2014/main" id="{15722D2D-4834-4100-8D03-0282C5D9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8" y="2205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24" name="Freeform 36">
              <a:extLst>
                <a:ext uri="{FF2B5EF4-FFF2-40B4-BE49-F238E27FC236}">
                  <a16:creationId xmlns:a16="http://schemas.microsoft.com/office/drawing/2014/main" id="{663707E2-FA38-47EA-AA28-5E042447FDD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800" y="2205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25" name="AutoShape 37">
              <a:extLst>
                <a:ext uri="{FF2B5EF4-FFF2-40B4-BE49-F238E27FC236}">
                  <a16:creationId xmlns:a16="http://schemas.microsoft.com/office/drawing/2014/main" id="{5A26E2A7-FC5B-41F9-A2F3-5028F6316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5" y="2250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6" name="AutoShape 38">
              <a:extLst>
                <a:ext uri="{FF2B5EF4-FFF2-40B4-BE49-F238E27FC236}">
                  <a16:creationId xmlns:a16="http://schemas.microsoft.com/office/drawing/2014/main" id="{919C17DB-0D61-4932-9DE5-8DA49C3FF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2272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7" name="AutoShape 39">
              <a:extLst>
                <a:ext uri="{FF2B5EF4-FFF2-40B4-BE49-F238E27FC236}">
                  <a16:creationId xmlns:a16="http://schemas.microsoft.com/office/drawing/2014/main" id="{22E7E2BF-5AD8-4271-AB88-B30ED378F0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4222" y="2545"/>
              <a:ext cx="1043" cy="91"/>
            </a:xfrm>
            <a:prstGeom prst="rightArrow">
              <a:avLst>
                <a:gd name="adj1" fmla="val 31870"/>
                <a:gd name="adj2" fmla="val 93390"/>
              </a:avLst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28" name="Group 40">
            <a:extLst>
              <a:ext uri="{FF2B5EF4-FFF2-40B4-BE49-F238E27FC236}">
                <a16:creationId xmlns:a16="http://schemas.microsoft.com/office/drawing/2014/main" id="{095A9561-8B78-498B-B284-CFB4B217E2DC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1125538"/>
            <a:ext cx="863600" cy="1152525"/>
            <a:chOff x="4482" y="1298"/>
            <a:chExt cx="544" cy="726"/>
          </a:xfrm>
        </p:grpSpPr>
        <p:sp>
          <p:nvSpPr>
            <p:cNvPr id="63529" name="Freeform 41">
              <a:extLst>
                <a:ext uri="{FF2B5EF4-FFF2-40B4-BE49-F238E27FC236}">
                  <a16:creationId xmlns:a16="http://schemas.microsoft.com/office/drawing/2014/main" id="{1470C6BE-3E57-4E92-9EFE-401AC838F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2" y="1298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0" name="Freeform 42">
              <a:extLst>
                <a:ext uri="{FF2B5EF4-FFF2-40B4-BE49-F238E27FC236}">
                  <a16:creationId xmlns:a16="http://schemas.microsoft.com/office/drawing/2014/main" id="{2AD55DDA-1993-4C8F-A376-CFD37C035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2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1" name="Freeform 43">
              <a:extLst>
                <a:ext uri="{FF2B5EF4-FFF2-40B4-BE49-F238E27FC236}">
                  <a16:creationId xmlns:a16="http://schemas.microsoft.com/office/drawing/2014/main" id="{B000F4B7-02B7-45B8-88A7-304BA219891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4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2" name="AutoShape 44">
              <a:extLst>
                <a:ext uri="{FF2B5EF4-FFF2-40B4-BE49-F238E27FC236}">
                  <a16:creationId xmlns:a16="http://schemas.microsoft.com/office/drawing/2014/main" id="{675976FD-AB22-466D-88A1-5ECE2B4B6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9" y="1343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3" name="AutoShape 45">
              <a:extLst>
                <a:ext uri="{FF2B5EF4-FFF2-40B4-BE49-F238E27FC236}">
                  <a16:creationId xmlns:a16="http://schemas.microsoft.com/office/drawing/2014/main" id="{D6EEF86C-FA8B-47A4-A9BD-A172B0748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" y="1365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4" name="AutoShape 46">
              <a:extLst>
                <a:ext uri="{FF2B5EF4-FFF2-40B4-BE49-F238E27FC236}">
                  <a16:creationId xmlns:a16="http://schemas.microsoft.com/office/drawing/2014/main" id="{11CEDD01-3C05-4B44-97C1-AE472A46E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9" y="1345"/>
              <a:ext cx="91" cy="226"/>
            </a:xfrm>
            <a:prstGeom prst="upDownArrow">
              <a:avLst>
                <a:gd name="adj1" fmla="val 50000"/>
                <a:gd name="adj2" fmla="val 49670"/>
              </a:avLst>
            </a:prstGeom>
            <a:solidFill>
              <a:schemeClr val="bg1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35" name="Group 47">
            <a:extLst>
              <a:ext uri="{FF2B5EF4-FFF2-40B4-BE49-F238E27FC236}">
                <a16:creationId xmlns:a16="http://schemas.microsoft.com/office/drawing/2014/main" id="{573940CF-FF2D-4026-9A8D-71EC3126CCD9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1052513"/>
            <a:ext cx="863600" cy="1152525"/>
            <a:chOff x="5207" y="1298"/>
            <a:chExt cx="544" cy="726"/>
          </a:xfrm>
        </p:grpSpPr>
        <p:sp>
          <p:nvSpPr>
            <p:cNvPr id="63536" name="Freeform 48">
              <a:extLst>
                <a:ext uri="{FF2B5EF4-FFF2-40B4-BE49-F238E27FC236}">
                  <a16:creationId xmlns:a16="http://schemas.microsoft.com/office/drawing/2014/main" id="{33F71A51-5A2D-45D4-A402-E4E6A78E5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1298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7" name="Freeform 49">
              <a:extLst>
                <a:ext uri="{FF2B5EF4-FFF2-40B4-BE49-F238E27FC236}">
                  <a16:creationId xmlns:a16="http://schemas.microsoft.com/office/drawing/2014/main" id="{1ED24746-ABBA-4574-B83C-9690EC2FD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8" name="Freeform 50">
              <a:extLst>
                <a:ext uri="{FF2B5EF4-FFF2-40B4-BE49-F238E27FC236}">
                  <a16:creationId xmlns:a16="http://schemas.microsoft.com/office/drawing/2014/main" id="{046A319C-E420-43B1-B5E1-90DFBD35085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479" y="1298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9" name="AutoShape 51">
              <a:extLst>
                <a:ext uri="{FF2B5EF4-FFF2-40B4-BE49-F238E27FC236}">
                  <a16:creationId xmlns:a16="http://schemas.microsoft.com/office/drawing/2014/main" id="{7866C843-9E6B-4A34-B276-B07491737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1343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40" name="AutoShape 52">
              <a:extLst>
                <a:ext uri="{FF2B5EF4-FFF2-40B4-BE49-F238E27FC236}">
                  <a16:creationId xmlns:a16="http://schemas.microsoft.com/office/drawing/2014/main" id="{44FB81E0-2156-4462-8A42-EB0AB0B6E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7" y="1365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41" name="Group 53">
            <a:extLst>
              <a:ext uri="{FF2B5EF4-FFF2-40B4-BE49-F238E27FC236}">
                <a16:creationId xmlns:a16="http://schemas.microsoft.com/office/drawing/2014/main" id="{425A9332-0302-47DB-99CD-0E227ECAB553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2997200"/>
            <a:ext cx="863600" cy="1152525"/>
            <a:chOff x="5208" y="2205"/>
            <a:chExt cx="544" cy="726"/>
          </a:xfrm>
        </p:grpSpPr>
        <p:sp>
          <p:nvSpPr>
            <p:cNvPr id="63542" name="Freeform 54">
              <a:extLst>
                <a:ext uri="{FF2B5EF4-FFF2-40B4-BE49-F238E27FC236}">
                  <a16:creationId xmlns:a16="http://schemas.microsoft.com/office/drawing/2014/main" id="{C3CC4D3F-3B00-4399-B808-193F58C6C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8" y="2205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3" name="Freeform 55">
              <a:extLst>
                <a:ext uri="{FF2B5EF4-FFF2-40B4-BE49-F238E27FC236}">
                  <a16:creationId xmlns:a16="http://schemas.microsoft.com/office/drawing/2014/main" id="{E2FFA697-E6E9-4268-A369-AFF446270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8" y="2205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4" name="Freeform 56">
              <a:extLst>
                <a:ext uri="{FF2B5EF4-FFF2-40B4-BE49-F238E27FC236}">
                  <a16:creationId xmlns:a16="http://schemas.microsoft.com/office/drawing/2014/main" id="{D6DB582D-B3EC-417C-B5B9-AC80637AE9E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480" y="2205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5" name="AutoShape 57">
              <a:extLst>
                <a:ext uri="{FF2B5EF4-FFF2-40B4-BE49-F238E27FC236}">
                  <a16:creationId xmlns:a16="http://schemas.microsoft.com/office/drawing/2014/main" id="{7533BFCC-B184-4D74-BC49-F5326CB8E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" y="2250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46" name="AutoShape 58">
              <a:extLst>
                <a:ext uri="{FF2B5EF4-FFF2-40B4-BE49-F238E27FC236}">
                  <a16:creationId xmlns:a16="http://schemas.microsoft.com/office/drawing/2014/main" id="{C01E69DA-7A3F-42CB-97C1-59FB17BE8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8" y="2272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47" name="Group 59">
            <a:extLst>
              <a:ext uri="{FF2B5EF4-FFF2-40B4-BE49-F238E27FC236}">
                <a16:creationId xmlns:a16="http://schemas.microsoft.com/office/drawing/2014/main" id="{2F58A31A-17DC-48C9-A4CE-F134BAE0B8EC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5013325"/>
            <a:ext cx="863600" cy="1152525"/>
            <a:chOff x="5208" y="3067"/>
            <a:chExt cx="544" cy="726"/>
          </a:xfrm>
        </p:grpSpPr>
        <p:sp>
          <p:nvSpPr>
            <p:cNvPr id="63548" name="Freeform 60">
              <a:extLst>
                <a:ext uri="{FF2B5EF4-FFF2-40B4-BE49-F238E27FC236}">
                  <a16:creationId xmlns:a16="http://schemas.microsoft.com/office/drawing/2014/main" id="{7C03D5FA-619C-41E8-9281-5349E1AA8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8" y="3067"/>
              <a:ext cx="544" cy="726"/>
            </a:xfrm>
            <a:custGeom>
              <a:avLst/>
              <a:gdLst>
                <a:gd name="T0" fmla="*/ 272 w 545"/>
                <a:gd name="T1" fmla="*/ 635 h 635"/>
                <a:gd name="T2" fmla="*/ 91 w 545"/>
                <a:gd name="T3" fmla="*/ 590 h 635"/>
                <a:gd name="T4" fmla="*/ 0 w 545"/>
                <a:gd name="T5" fmla="*/ 454 h 635"/>
                <a:gd name="T6" fmla="*/ 91 w 545"/>
                <a:gd name="T7" fmla="*/ 91 h 635"/>
                <a:gd name="T8" fmla="*/ 272 w 545"/>
                <a:gd name="T9" fmla="*/ 0 h 635"/>
                <a:gd name="T10" fmla="*/ 454 w 545"/>
                <a:gd name="T11" fmla="*/ 91 h 635"/>
                <a:gd name="T12" fmla="*/ 545 w 545"/>
                <a:gd name="T13" fmla="*/ 454 h 635"/>
                <a:gd name="T14" fmla="*/ 454 w 545"/>
                <a:gd name="T15" fmla="*/ 590 h 635"/>
                <a:gd name="T16" fmla="*/ 272 w 54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635">
                  <a:moveTo>
                    <a:pt x="272" y="635"/>
                  </a:moveTo>
                  <a:cubicBezTo>
                    <a:pt x="212" y="635"/>
                    <a:pt x="136" y="620"/>
                    <a:pt x="91" y="590"/>
                  </a:cubicBezTo>
                  <a:cubicBezTo>
                    <a:pt x="46" y="560"/>
                    <a:pt x="0" y="537"/>
                    <a:pt x="0" y="454"/>
                  </a:cubicBezTo>
                  <a:cubicBezTo>
                    <a:pt x="0" y="371"/>
                    <a:pt x="46" y="167"/>
                    <a:pt x="91" y="91"/>
                  </a:cubicBezTo>
                  <a:cubicBezTo>
                    <a:pt x="136" y="15"/>
                    <a:pt x="212" y="0"/>
                    <a:pt x="272" y="0"/>
                  </a:cubicBezTo>
                  <a:cubicBezTo>
                    <a:pt x="332" y="0"/>
                    <a:pt x="409" y="15"/>
                    <a:pt x="454" y="91"/>
                  </a:cubicBezTo>
                  <a:cubicBezTo>
                    <a:pt x="499" y="167"/>
                    <a:pt x="545" y="371"/>
                    <a:pt x="545" y="454"/>
                  </a:cubicBezTo>
                  <a:cubicBezTo>
                    <a:pt x="545" y="537"/>
                    <a:pt x="499" y="560"/>
                    <a:pt x="454" y="590"/>
                  </a:cubicBezTo>
                  <a:cubicBezTo>
                    <a:pt x="409" y="620"/>
                    <a:pt x="332" y="635"/>
                    <a:pt x="272" y="635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9" name="Freeform 61">
              <a:extLst>
                <a:ext uri="{FF2B5EF4-FFF2-40B4-BE49-F238E27FC236}">
                  <a16:creationId xmlns:a16="http://schemas.microsoft.com/office/drawing/2014/main" id="{BBE0A2B2-56BA-4CC0-87AD-C62BCE6F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8" y="3067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50" name="Freeform 62">
              <a:extLst>
                <a:ext uri="{FF2B5EF4-FFF2-40B4-BE49-F238E27FC236}">
                  <a16:creationId xmlns:a16="http://schemas.microsoft.com/office/drawing/2014/main" id="{AF9FF203-1AE4-495B-A551-40F022AAD2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480" y="3067"/>
              <a:ext cx="252" cy="363"/>
            </a:xfrm>
            <a:custGeom>
              <a:avLst/>
              <a:gdLst>
                <a:gd name="T0" fmla="*/ 0 w 252"/>
                <a:gd name="T1" fmla="*/ 360 h 363"/>
                <a:gd name="T2" fmla="*/ 252 w 252"/>
                <a:gd name="T3" fmla="*/ 363 h 363"/>
                <a:gd name="T4" fmla="*/ 252 w 252"/>
                <a:gd name="T5" fmla="*/ 0 h 363"/>
                <a:gd name="T6" fmla="*/ 69 w 252"/>
                <a:gd name="T7" fmla="*/ 105 h 363"/>
                <a:gd name="T8" fmla="*/ 0 w 252"/>
                <a:gd name="T9" fmla="*/ 3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63">
                  <a:moveTo>
                    <a:pt x="0" y="360"/>
                  </a:moveTo>
                  <a:lnTo>
                    <a:pt x="252" y="363"/>
                  </a:lnTo>
                  <a:lnTo>
                    <a:pt x="252" y="0"/>
                  </a:lnTo>
                  <a:cubicBezTo>
                    <a:pt x="173" y="0"/>
                    <a:pt x="121" y="23"/>
                    <a:pt x="69" y="105"/>
                  </a:cubicBezTo>
                  <a:cubicBezTo>
                    <a:pt x="17" y="187"/>
                    <a:pt x="0" y="360"/>
                    <a:pt x="0" y="36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51" name="AutoShape 63">
              <a:extLst>
                <a:ext uri="{FF2B5EF4-FFF2-40B4-BE49-F238E27FC236}">
                  <a16:creationId xmlns:a16="http://schemas.microsoft.com/office/drawing/2014/main" id="{0A2F4BC5-391D-4846-93E4-E90C86868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" y="3112"/>
              <a:ext cx="91" cy="22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2" name="AutoShape 64">
              <a:extLst>
                <a:ext uri="{FF2B5EF4-FFF2-40B4-BE49-F238E27FC236}">
                  <a16:creationId xmlns:a16="http://schemas.microsoft.com/office/drawing/2014/main" id="{C0880B9C-0174-4349-8BB8-43F903696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8" y="3134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52" name="Group 164">
            <a:extLst>
              <a:ext uri="{FF2B5EF4-FFF2-40B4-BE49-F238E27FC236}">
                <a16:creationId xmlns:a16="http://schemas.microsoft.com/office/drawing/2014/main" id="{4C0B1C1A-739E-436A-916F-DF80B2A53216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2997200"/>
            <a:ext cx="1000125" cy="1152525"/>
            <a:chOff x="1668" y="2205"/>
            <a:chExt cx="630" cy="726"/>
          </a:xfrm>
        </p:grpSpPr>
        <p:grpSp>
          <p:nvGrpSpPr>
            <p:cNvPr id="63553" name="Group 65">
              <a:extLst>
                <a:ext uri="{FF2B5EF4-FFF2-40B4-BE49-F238E27FC236}">
                  <a16:creationId xmlns:a16="http://schemas.microsoft.com/office/drawing/2014/main" id="{8393D70C-7049-48C3-B475-790D38E06E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8" y="2205"/>
              <a:ext cx="544" cy="726"/>
              <a:chOff x="5208" y="2205"/>
              <a:chExt cx="544" cy="726"/>
            </a:xfrm>
          </p:grpSpPr>
          <p:sp>
            <p:nvSpPr>
              <p:cNvPr id="63554" name="Freeform 66">
                <a:extLst>
                  <a:ext uri="{FF2B5EF4-FFF2-40B4-BE49-F238E27FC236}">
                    <a16:creationId xmlns:a16="http://schemas.microsoft.com/office/drawing/2014/main" id="{26797D4F-FF53-458C-969D-9AEA02F2F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55" name="Freeform 67">
                <a:extLst>
                  <a:ext uri="{FF2B5EF4-FFF2-40B4-BE49-F238E27FC236}">
                    <a16:creationId xmlns:a16="http://schemas.microsoft.com/office/drawing/2014/main" id="{7EC2EC68-C8B4-4E3F-883E-67031CDA0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56" name="Freeform 68">
                <a:extLst>
                  <a:ext uri="{FF2B5EF4-FFF2-40B4-BE49-F238E27FC236}">
                    <a16:creationId xmlns:a16="http://schemas.microsoft.com/office/drawing/2014/main" id="{E693F33B-30C0-4D2C-ABE2-C320385470E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480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57" name="AutoShape 69">
                <a:extLst>
                  <a:ext uri="{FF2B5EF4-FFF2-40B4-BE49-F238E27FC236}">
                    <a16:creationId xmlns:a16="http://schemas.microsoft.com/office/drawing/2014/main" id="{A8172044-0FCC-43B2-8017-6A68BE937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5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8" name="AutoShape 70">
                <a:extLst>
                  <a:ext uri="{FF2B5EF4-FFF2-40B4-BE49-F238E27FC236}">
                    <a16:creationId xmlns:a16="http://schemas.microsoft.com/office/drawing/2014/main" id="{8F7529C5-F791-42FF-8276-460B69389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8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591" name="Group 103">
              <a:extLst>
                <a:ext uri="{FF2B5EF4-FFF2-40B4-BE49-F238E27FC236}">
                  <a16:creationId xmlns:a16="http://schemas.microsoft.com/office/drawing/2014/main" id="{9A89E14D-67F0-4BBC-8379-2EC1E30EE1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7" y="2291"/>
              <a:ext cx="261" cy="100"/>
              <a:chOff x="443" y="3021"/>
              <a:chExt cx="261" cy="100"/>
            </a:xfrm>
          </p:grpSpPr>
          <p:sp>
            <p:nvSpPr>
              <p:cNvPr id="63592" name="WordArt 104">
                <a:extLst>
                  <a:ext uri="{FF2B5EF4-FFF2-40B4-BE49-F238E27FC236}">
                    <a16:creationId xmlns:a16="http://schemas.microsoft.com/office/drawing/2014/main" id="{07AB0ABE-161D-4CDF-B5A6-3C289456C1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3" y="3021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593" name="WordArt 105">
                <a:extLst>
                  <a:ext uri="{FF2B5EF4-FFF2-40B4-BE49-F238E27FC236}">
                    <a16:creationId xmlns:a16="http://schemas.microsoft.com/office/drawing/2014/main" id="{62753BF4-9CB9-4BC6-9F09-9334787D7B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4" y="3022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3650" name="Group 162">
            <a:extLst>
              <a:ext uri="{FF2B5EF4-FFF2-40B4-BE49-F238E27FC236}">
                <a16:creationId xmlns:a16="http://schemas.microsoft.com/office/drawing/2014/main" id="{817DA0C6-40F5-4F58-8C08-D805FC3F1E25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2997200"/>
            <a:ext cx="958850" cy="1152525"/>
            <a:chOff x="2394" y="2205"/>
            <a:chExt cx="604" cy="726"/>
          </a:xfrm>
        </p:grpSpPr>
        <p:grpSp>
          <p:nvGrpSpPr>
            <p:cNvPr id="63565" name="Group 77">
              <a:extLst>
                <a:ext uri="{FF2B5EF4-FFF2-40B4-BE49-F238E27FC236}">
                  <a16:creationId xmlns:a16="http://schemas.microsoft.com/office/drawing/2014/main" id="{DDC77615-3097-43F1-B2D0-3ACF891E2D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2205"/>
              <a:ext cx="544" cy="726"/>
              <a:chOff x="5208" y="2205"/>
              <a:chExt cx="544" cy="726"/>
            </a:xfrm>
          </p:grpSpPr>
          <p:sp>
            <p:nvSpPr>
              <p:cNvPr id="63566" name="Freeform 78">
                <a:extLst>
                  <a:ext uri="{FF2B5EF4-FFF2-40B4-BE49-F238E27FC236}">
                    <a16:creationId xmlns:a16="http://schemas.microsoft.com/office/drawing/2014/main" id="{BC0AA738-CE80-4869-BBB5-BE4B5D975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67" name="Freeform 79">
                <a:extLst>
                  <a:ext uri="{FF2B5EF4-FFF2-40B4-BE49-F238E27FC236}">
                    <a16:creationId xmlns:a16="http://schemas.microsoft.com/office/drawing/2014/main" id="{33226B33-7EB2-43A2-B192-B07C6080E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68" name="Freeform 80">
                <a:extLst>
                  <a:ext uri="{FF2B5EF4-FFF2-40B4-BE49-F238E27FC236}">
                    <a16:creationId xmlns:a16="http://schemas.microsoft.com/office/drawing/2014/main" id="{59A8DD8B-F621-4F17-A89B-B80E9A64418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480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69" name="AutoShape 81">
                <a:extLst>
                  <a:ext uri="{FF2B5EF4-FFF2-40B4-BE49-F238E27FC236}">
                    <a16:creationId xmlns:a16="http://schemas.microsoft.com/office/drawing/2014/main" id="{C11F57CB-8B9D-46FC-997F-B3B25B83F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5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70" name="AutoShape 82">
                <a:extLst>
                  <a:ext uri="{FF2B5EF4-FFF2-40B4-BE49-F238E27FC236}">
                    <a16:creationId xmlns:a16="http://schemas.microsoft.com/office/drawing/2014/main" id="{617B8738-90E6-4417-9070-C9A21A472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8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594" name="Group 106">
              <a:extLst>
                <a:ext uri="{FF2B5EF4-FFF2-40B4-BE49-F238E27FC236}">
                  <a16:creationId xmlns:a16="http://schemas.microsoft.com/office/drawing/2014/main" id="{D2762129-7917-42E0-A912-C1EFA120A3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6" y="2218"/>
              <a:ext cx="175" cy="66"/>
              <a:chOff x="443" y="3021"/>
              <a:chExt cx="261" cy="100"/>
            </a:xfrm>
          </p:grpSpPr>
          <p:sp>
            <p:nvSpPr>
              <p:cNvPr id="63595" name="WordArt 107">
                <a:extLst>
                  <a:ext uri="{FF2B5EF4-FFF2-40B4-BE49-F238E27FC236}">
                    <a16:creationId xmlns:a16="http://schemas.microsoft.com/office/drawing/2014/main" id="{DEECF002-09B9-41A4-9118-9423B2A18B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3" y="3021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596" name="WordArt 108">
                <a:extLst>
                  <a:ext uri="{FF2B5EF4-FFF2-40B4-BE49-F238E27FC236}">
                    <a16:creationId xmlns:a16="http://schemas.microsoft.com/office/drawing/2014/main" id="{779D4A31-418B-4D55-A976-D26C5D0487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4" y="3022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3597" name="Group 109">
              <a:extLst>
                <a:ext uri="{FF2B5EF4-FFF2-40B4-BE49-F238E27FC236}">
                  <a16:creationId xmlns:a16="http://schemas.microsoft.com/office/drawing/2014/main" id="{A6A859E6-7E95-4F09-82B9-5AE9A8B4FA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23" y="2399"/>
              <a:ext cx="175" cy="66"/>
              <a:chOff x="443" y="3021"/>
              <a:chExt cx="261" cy="100"/>
            </a:xfrm>
          </p:grpSpPr>
          <p:sp>
            <p:nvSpPr>
              <p:cNvPr id="63598" name="WordArt 110">
                <a:extLst>
                  <a:ext uri="{FF2B5EF4-FFF2-40B4-BE49-F238E27FC236}">
                    <a16:creationId xmlns:a16="http://schemas.microsoft.com/office/drawing/2014/main" id="{ED3ACFA2-CB00-44C4-BD13-4D66AF221F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3" y="3021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599" name="WordArt 111">
                <a:extLst>
                  <a:ext uri="{FF2B5EF4-FFF2-40B4-BE49-F238E27FC236}">
                    <a16:creationId xmlns:a16="http://schemas.microsoft.com/office/drawing/2014/main" id="{583A6E1A-AC05-4D7F-9052-91DA37F2E0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4" y="3022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3651" name="Group 163">
            <a:extLst>
              <a:ext uri="{FF2B5EF4-FFF2-40B4-BE49-F238E27FC236}">
                <a16:creationId xmlns:a16="http://schemas.microsoft.com/office/drawing/2014/main" id="{85C069F9-793C-4D76-9266-900BE3759926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4941888"/>
            <a:ext cx="863600" cy="1152525"/>
            <a:chOff x="2394" y="3067"/>
            <a:chExt cx="544" cy="726"/>
          </a:xfrm>
        </p:grpSpPr>
        <p:grpSp>
          <p:nvGrpSpPr>
            <p:cNvPr id="63571" name="Group 83">
              <a:extLst>
                <a:ext uri="{FF2B5EF4-FFF2-40B4-BE49-F238E27FC236}">
                  <a16:creationId xmlns:a16="http://schemas.microsoft.com/office/drawing/2014/main" id="{D9B78CDC-1657-47C9-9652-DA6A690E50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3067"/>
              <a:ext cx="544" cy="726"/>
              <a:chOff x="5208" y="3067"/>
              <a:chExt cx="544" cy="726"/>
            </a:xfrm>
          </p:grpSpPr>
          <p:sp>
            <p:nvSpPr>
              <p:cNvPr id="63572" name="Freeform 84">
                <a:extLst>
                  <a:ext uri="{FF2B5EF4-FFF2-40B4-BE49-F238E27FC236}">
                    <a16:creationId xmlns:a16="http://schemas.microsoft.com/office/drawing/2014/main" id="{460E535D-EF49-4EA1-ADC1-08C4C42A6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3067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73" name="Freeform 85">
                <a:extLst>
                  <a:ext uri="{FF2B5EF4-FFF2-40B4-BE49-F238E27FC236}">
                    <a16:creationId xmlns:a16="http://schemas.microsoft.com/office/drawing/2014/main" id="{4ABEAC15-234E-4BEC-9683-89F53CFD0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74" name="Freeform 86">
                <a:extLst>
                  <a:ext uri="{FF2B5EF4-FFF2-40B4-BE49-F238E27FC236}">
                    <a16:creationId xmlns:a16="http://schemas.microsoft.com/office/drawing/2014/main" id="{BF4F3207-E5D9-4504-8C16-B2EAEE6E91C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480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75" name="AutoShape 87">
                <a:extLst>
                  <a:ext uri="{FF2B5EF4-FFF2-40B4-BE49-F238E27FC236}">
                    <a16:creationId xmlns:a16="http://schemas.microsoft.com/office/drawing/2014/main" id="{8A8D6AE5-FA28-4838-AAE2-B5B139FC0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5" y="3112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76" name="AutoShape 88">
                <a:extLst>
                  <a:ext uri="{FF2B5EF4-FFF2-40B4-BE49-F238E27FC236}">
                    <a16:creationId xmlns:a16="http://schemas.microsoft.com/office/drawing/2014/main" id="{0E876DF1-92D8-4650-A514-7B35B7A2DA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8" y="3134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600" name="Group 112">
              <a:extLst>
                <a:ext uri="{FF2B5EF4-FFF2-40B4-BE49-F238E27FC236}">
                  <a16:creationId xmlns:a16="http://schemas.microsoft.com/office/drawing/2014/main" id="{BB4D07A5-64A8-49C3-A8CB-5706569FA6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7" y="3126"/>
              <a:ext cx="175" cy="66"/>
              <a:chOff x="443" y="3021"/>
              <a:chExt cx="261" cy="100"/>
            </a:xfrm>
          </p:grpSpPr>
          <p:sp>
            <p:nvSpPr>
              <p:cNvPr id="63601" name="WordArt 113">
                <a:extLst>
                  <a:ext uri="{FF2B5EF4-FFF2-40B4-BE49-F238E27FC236}">
                    <a16:creationId xmlns:a16="http://schemas.microsoft.com/office/drawing/2014/main" id="{1087AFBB-BCD8-4C6B-A302-3D98A5AC0C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3" y="3021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02" name="WordArt 114">
                <a:extLst>
                  <a:ext uri="{FF2B5EF4-FFF2-40B4-BE49-F238E27FC236}">
                    <a16:creationId xmlns:a16="http://schemas.microsoft.com/office/drawing/2014/main" id="{774E6BA6-3388-43FB-9825-AAAA1736A2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4" y="3022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3603" name="Group 115">
              <a:extLst>
                <a:ext uri="{FF2B5EF4-FFF2-40B4-BE49-F238E27FC236}">
                  <a16:creationId xmlns:a16="http://schemas.microsoft.com/office/drawing/2014/main" id="{8CBF6EB3-268A-4A67-8B1C-CDB8F8F365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8" y="3307"/>
              <a:ext cx="175" cy="66"/>
              <a:chOff x="443" y="3021"/>
              <a:chExt cx="261" cy="100"/>
            </a:xfrm>
          </p:grpSpPr>
          <p:sp>
            <p:nvSpPr>
              <p:cNvPr id="63604" name="WordArt 116">
                <a:extLst>
                  <a:ext uri="{FF2B5EF4-FFF2-40B4-BE49-F238E27FC236}">
                    <a16:creationId xmlns:a16="http://schemas.microsoft.com/office/drawing/2014/main" id="{33EB1CCE-7CB5-4D9B-9287-839DB3081D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3" y="3021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05" name="WordArt 117">
                <a:extLst>
                  <a:ext uri="{FF2B5EF4-FFF2-40B4-BE49-F238E27FC236}">
                    <a16:creationId xmlns:a16="http://schemas.microsoft.com/office/drawing/2014/main" id="{E8E6BE9A-2DB9-43C3-94E7-A6128BE432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4" y="3022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3653" name="Group 165">
            <a:extLst>
              <a:ext uri="{FF2B5EF4-FFF2-40B4-BE49-F238E27FC236}">
                <a16:creationId xmlns:a16="http://schemas.microsoft.com/office/drawing/2014/main" id="{748C209E-5FEF-44CD-9BC4-A5710853DDCE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4941888"/>
            <a:ext cx="996950" cy="1152525"/>
            <a:chOff x="1584" y="3067"/>
            <a:chExt cx="628" cy="726"/>
          </a:xfrm>
        </p:grpSpPr>
        <p:grpSp>
          <p:nvGrpSpPr>
            <p:cNvPr id="63559" name="Group 71">
              <a:extLst>
                <a:ext uri="{FF2B5EF4-FFF2-40B4-BE49-F238E27FC236}">
                  <a16:creationId xmlns:a16="http://schemas.microsoft.com/office/drawing/2014/main" id="{62826D9D-8476-45A5-84CE-0B977E624A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8" y="3067"/>
              <a:ext cx="544" cy="726"/>
              <a:chOff x="5208" y="3067"/>
              <a:chExt cx="544" cy="726"/>
            </a:xfrm>
          </p:grpSpPr>
          <p:sp>
            <p:nvSpPr>
              <p:cNvPr id="63560" name="Freeform 72">
                <a:extLst>
                  <a:ext uri="{FF2B5EF4-FFF2-40B4-BE49-F238E27FC236}">
                    <a16:creationId xmlns:a16="http://schemas.microsoft.com/office/drawing/2014/main" id="{2E270BFE-98DF-4557-A14D-5F21764C3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3067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61" name="Freeform 73">
                <a:extLst>
                  <a:ext uri="{FF2B5EF4-FFF2-40B4-BE49-F238E27FC236}">
                    <a16:creationId xmlns:a16="http://schemas.microsoft.com/office/drawing/2014/main" id="{045ADB47-4773-45E0-BA20-2AA418030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62" name="Freeform 74">
                <a:extLst>
                  <a:ext uri="{FF2B5EF4-FFF2-40B4-BE49-F238E27FC236}">
                    <a16:creationId xmlns:a16="http://schemas.microsoft.com/office/drawing/2014/main" id="{51EE2AA2-C005-41B1-BB4C-44C75678002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480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63" name="AutoShape 75">
                <a:extLst>
                  <a:ext uri="{FF2B5EF4-FFF2-40B4-BE49-F238E27FC236}">
                    <a16:creationId xmlns:a16="http://schemas.microsoft.com/office/drawing/2014/main" id="{968997D7-921F-4817-B405-B032E7552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5" y="3112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64" name="AutoShape 76">
                <a:extLst>
                  <a:ext uri="{FF2B5EF4-FFF2-40B4-BE49-F238E27FC236}">
                    <a16:creationId xmlns:a16="http://schemas.microsoft.com/office/drawing/2014/main" id="{BDFA10D0-88C1-43A0-B8C9-808EC46A53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8" y="3134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606" name="Group 118">
              <a:extLst>
                <a:ext uri="{FF2B5EF4-FFF2-40B4-BE49-F238E27FC236}">
                  <a16:creationId xmlns:a16="http://schemas.microsoft.com/office/drawing/2014/main" id="{149AA802-01EB-49DC-8D70-F672656857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4" y="3153"/>
              <a:ext cx="261" cy="100"/>
              <a:chOff x="443" y="3021"/>
              <a:chExt cx="261" cy="100"/>
            </a:xfrm>
          </p:grpSpPr>
          <p:sp>
            <p:nvSpPr>
              <p:cNvPr id="63607" name="WordArt 119">
                <a:extLst>
                  <a:ext uri="{FF2B5EF4-FFF2-40B4-BE49-F238E27FC236}">
                    <a16:creationId xmlns:a16="http://schemas.microsoft.com/office/drawing/2014/main" id="{A0D1C824-4A62-4C82-888B-5A18BFF017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3" y="3021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08" name="WordArt 120">
                <a:extLst>
                  <a:ext uri="{FF2B5EF4-FFF2-40B4-BE49-F238E27FC236}">
                    <a16:creationId xmlns:a16="http://schemas.microsoft.com/office/drawing/2014/main" id="{5C2D0C99-23D3-4197-84AB-73DAF72635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4" y="3022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CLICK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3648" name="Group 160">
            <a:extLst>
              <a:ext uri="{FF2B5EF4-FFF2-40B4-BE49-F238E27FC236}">
                <a16:creationId xmlns:a16="http://schemas.microsoft.com/office/drawing/2014/main" id="{14ED8C40-8F06-4F11-B70B-EE5EC6C36E22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2781300"/>
            <a:ext cx="863600" cy="1655763"/>
            <a:chOff x="3165" y="2069"/>
            <a:chExt cx="544" cy="1043"/>
          </a:xfrm>
        </p:grpSpPr>
        <p:grpSp>
          <p:nvGrpSpPr>
            <p:cNvPr id="63584" name="Group 96">
              <a:extLst>
                <a:ext uri="{FF2B5EF4-FFF2-40B4-BE49-F238E27FC236}">
                  <a16:creationId xmlns:a16="http://schemas.microsoft.com/office/drawing/2014/main" id="{A08161A2-966C-4108-AF65-5913B7A1A2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2069"/>
              <a:ext cx="544" cy="1043"/>
              <a:chOff x="4528" y="2069"/>
              <a:chExt cx="544" cy="1043"/>
            </a:xfrm>
          </p:grpSpPr>
          <p:sp>
            <p:nvSpPr>
              <p:cNvPr id="63585" name="Freeform 97">
                <a:extLst>
                  <a:ext uri="{FF2B5EF4-FFF2-40B4-BE49-F238E27FC236}">
                    <a16:creationId xmlns:a16="http://schemas.microsoft.com/office/drawing/2014/main" id="{634DA356-A247-4215-8E2E-76BE0FC3A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8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86" name="Freeform 98">
                <a:extLst>
                  <a:ext uri="{FF2B5EF4-FFF2-40B4-BE49-F238E27FC236}">
                    <a16:creationId xmlns:a16="http://schemas.microsoft.com/office/drawing/2014/main" id="{E2037376-2CD3-4E27-8480-1E0A0CFA2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8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87" name="Freeform 99">
                <a:extLst>
                  <a:ext uri="{FF2B5EF4-FFF2-40B4-BE49-F238E27FC236}">
                    <a16:creationId xmlns:a16="http://schemas.microsoft.com/office/drawing/2014/main" id="{F3FD5C69-07A5-4ADD-A71F-74F71815F86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800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88" name="AutoShape 100">
                <a:extLst>
                  <a:ext uri="{FF2B5EF4-FFF2-40B4-BE49-F238E27FC236}">
                    <a16:creationId xmlns:a16="http://schemas.microsoft.com/office/drawing/2014/main" id="{CBC76775-98E4-4662-861D-CAADDC2EE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5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89" name="AutoShape 101">
                <a:extLst>
                  <a:ext uri="{FF2B5EF4-FFF2-40B4-BE49-F238E27FC236}">
                    <a16:creationId xmlns:a16="http://schemas.microsoft.com/office/drawing/2014/main" id="{44BC7505-077E-4571-A8E0-C193552BC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8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90" name="AutoShape 102">
                <a:extLst>
                  <a:ext uri="{FF2B5EF4-FFF2-40B4-BE49-F238E27FC236}">
                    <a16:creationId xmlns:a16="http://schemas.microsoft.com/office/drawing/2014/main" id="{2BDFD216-F063-4DF1-BCF2-C67135C49E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4222" y="2545"/>
                <a:ext cx="1043" cy="91"/>
              </a:xfrm>
              <a:prstGeom prst="rightArrow">
                <a:avLst>
                  <a:gd name="adj1" fmla="val 31870"/>
                  <a:gd name="adj2" fmla="val 93390"/>
                </a:avLst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609" name="Group 121">
              <a:extLst>
                <a:ext uri="{FF2B5EF4-FFF2-40B4-BE49-F238E27FC236}">
                  <a16:creationId xmlns:a16="http://schemas.microsoft.com/office/drawing/2014/main" id="{FEF03BFE-82D7-41B6-B27E-430F895EC0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2" y="2654"/>
              <a:ext cx="261" cy="100"/>
              <a:chOff x="761" y="2432"/>
              <a:chExt cx="261" cy="100"/>
            </a:xfrm>
          </p:grpSpPr>
          <p:sp>
            <p:nvSpPr>
              <p:cNvPr id="63610" name="WordArt 122">
                <a:extLst>
                  <a:ext uri="{FF2B5EF4-FFF2-40B4-BE49-F238E27FC236}">
                    <a16:creationId xmlns:a16="http://schemas.microsoft.com/office/drawing/2014/main" id="{13D9F469-117A-4AE5-BA9B-17B92CB14B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761" y="2432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DRAG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11" name="WordArt 123">
                <a:extLst>
                  <a:ext uri="{FF2B5EF4-FFF2-40B4-BE49-F238E27FC236}">
                    <a16:creationId xmlns:a16="http://schemas.microsoft.com/office/drawing/2014/main" id="{BCEAEFE6-7EF7-4A88-9EFB-224BD5F049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762" y="2433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DRAG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3649" name="Group 161">
            <a:extLst>
              <a:ext uri="{FF2B5EF4-FFF2-40B4-BE49-F238E27FC236}">
                <a16:creationId xmlns:a16="http://schemas.microsoft.com/office/drawing/2014/main" id="{A38504ED-5798-4D71-80B0-ED1DEDAC6D4D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941888"/>
            <a:ext cx="1655763" cy="1152525"/>
            <a:chOff x="2938" y="3067"/>
            <a:chExt cx="1043" cy="726"/>
          </a:xfrm>
        </p:grpSpPr>
        <p:grpSp>
          <p:nvGrpSpPr>
            <p:cNvPr id="63577" name="Group 89">
              <a:extLst>
                <a:ext uri="{FF2B5EF4-FFF2-40B4-BE49-F238E27FC236}">
                  <a16:creationId xmlns:a16="http://schemas.microsoft.com/office/drawing/2014/main" id="{C2383F54-5F63-4067-AEB9-8FAD0DC10F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8" y="3067"/>
              <a:ext cx="1043" cy="726"/>
              <a:chOff x="4290" y="3067"/>
              <a:chExt cx="1043" cy="726"/>
            </a:xfrm>
          </p:grpSpPr>
          <p:sp>
            <p:nvSpPr>
              <p:cNvPr id="63578" name="Freeform 90">
                <a:extLst>
                  <a:ext uri="{FF2B5EF4-FFF2-40B4-BE49-F238E27FC236}">
                    <a16:creationId xmlns:a16="http://schemas.microsoft.com/office/drawing/2014/main" id="{1EC6421A-077A-4106-8272-3AC9F7D50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8" y="3067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79" name="Freeform 91">
                <a:extLst>
                  <a:ext uri="{FF2B5EF4-FFF2-40B4-BE49-F238E27FC236}">
                    <a16:creationId xmlns:a16="http://schemas.microsoft.com/office/drawing/2014/main" id="{214C4D7D-13D4-47B8-8F3B-249472CB4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8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80" name="Freeform 92">
                <a:extLst>
                  <a:ext uri="{FF2B5EF4-FFF2-40B4-BE49-F238E27FC236}">
                    <a16:creationId xmlns:a16="http://schemas.microsoft.com/office/drawing/2014/main" id="{02853C52-FE42-4FCC-8EB0-80D980C31AE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800" y="3067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81" name="AutoShape 93">
                <a:extLst>
                  <a:ext uri="{FF2B5EF4-FFF2-40B4-BE49-F238E27FC236}">
                    <a16:creationId xmlns:a16="http://schemas.microsoft.com/office/drawing/2014/main" id="{90B6ADDA-DAFD-42E0-AAC3-2A62BD8C8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5" y="3112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82" name="AutoShape 94">
                <a:extLst>
                  <a:ext uri="{FF2B5EF4-FFF2-40B4-BE49-F238E27FC236}">
                    <a16:creationId xmlns:a16="http://schemas.microsoft.com/office/drawing/2014/main" id="{0A11C084-59A8-4B2E-BE56-84E5864FB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8" y="3134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83" name="AutoShape 95">
                <a:extLst>
                  <a:ext uri="{FF2B5EF4-FFF2-40B4-BE49-F238E27FC236}">
                    <a16:creationId xmlns:a16="http://schemas.microsoft.com/office/drawing/2014/main" id="{DCE53FBF-76AA-4056-935E-8E5FB8CCA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4290" y="3430"/>
                <a:ext cx="1043" cy="91"/>
              </a:xfrm>
              <a:prstGeom prst="rightArrow">
                <a:avLst>
                  <a:gd name="adj1" fmla="val 31870"/>
                  <a:gd name="adj2" fmla="val 93390"/>
                </a:avLst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612" name="Group 124">
              <a:extLst>
                <a:ext uri="{FF2B5EF4-FFF2-40B4-BE49-F238E27FC236}">
                  <a16:creationId xmlns:a16="http://schemas.microsoft.com/office/drawing/2014/main" id="{C1706A3E-CF27-4F6E-BD68-B4CBDC54CE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3" y="3516"/>
              <a:ext cx="261" cy="100"/>
              <a:chOff x="761" y="2432"/>
              <a:chExt cx="261" cy="100"/>
            </a:xfrm>
          </p:grpSpPr>
          <p:sp>
            <p:nvSpPr>
              <p:cNvPr id="63613" name="WordArt 125">
                <a:extLst>
                  <a:ext uri="{FF2B5EF4-FFF2-40B4-BE49-F238E27FC236}">
                    <a16:creationId xmlns:a16="http://schemas.microsoft.com/office/drawing/2014/main" id="{E233CBE9-E2A7-47F6-92B2-26AB567810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761" y="2432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DRAG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14" name="WordArt 126">
                <a:extLst>
                  <a:ext uri="{FF2B5EF4-FFF2-40B4-BE49-F238E27FC236}">
                    <a16:creationId xmlns:a16="http://schemas.microsoft.com/office/drawing/2014/main" id="{E5A1C83A-0EF5-439C-82AD-D49BC5C488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762" y="2433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DRAG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3644" name="Group 156">
            <a:extLst>
              <a:ext uri="{FF2B5EF4-FFF2-40B4-BE49-F238E27FC236}">
                <a16:creationId xmlns:a16="http://schemas.microsoft.com/office/drawing/2014/main" id="{D5EDFA3F-7E34-40FB-B9CC-728ED4BEF775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1052513"/>
            <a:ext cx="928687" cy="1152525"/>
            <a:chOff x="3528" y="1298"/>
            <a:chExt cx="585" cy="726"/>
          </a:xfrm>
        </p:grpSpPr>
        <p:grpSp>
          <p:nvGrpSpPr>
            <p:cNvPr id="63615" name="Group 127">
              <a:extLst>
                <a:ext uri="{FF2B5EF4-FFF2-40B4-BE49-F238E27FC236}">
                  <a16:creationId xmlns:a16="http://schemas.microsoft.com/office/drawing/2014/main" id="{7B4AB03B-D103-4DAF-8CF2-E7C4E22953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1298"/>
              <a:ext cx="544" cy="726"/>
              <a:chOff x="5207" y="1298"/>
              <a:chExt cx="544" cy="726"/>
            </a:xfrm>
          </p:grpSpPr>
          <p:sp>
            <p:nvSpPr>
              <p:cNvPr id="63616" name="Freeform 128">
                <a:extLst>
                  <a:ext uri="{FF2B5EF4-FFF2-40B4-BE49-F238E27FC236}">
                    <a16:creationId xmlns:a16="http://schemas.microsoft.com/office/drawing/2014/main" id="{AC4126E2-0F01-4BE9-A7FD-3D97DAA34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298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17" name="Freeform 129">
                <a:extLst>
                  <a:ext uri="{FF2B5EF4-FFF2-40B4-BE49-F238E27FC236}">
                    <a16:creationId xmlns:a16="http://schemas.microsoft.com/office/drawing/2014/main" id="{60E5F6BB-E18B-497A-A4D7-CE8FDF115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298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18" name="Freeform 130">
                <a:extLst>
                  <a:ext uri="{FF2B5EF4-FFF2-40B4-BE49-F238E27FC236}">
                    <a16:creationId xmlns:a16="http://schemas.microsoft.com/office/drawing/2014/main" id="{F443B586-76CF-441B-BE8C-983D7E7E649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479" y="1298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19" name="AutoShape 131">
                <a:extLst>
                  <a:ext uri="{FF2B5EF4-FFF2-40B4-BE49-F238E27FC236}">
                    <a16:creationId xmlns:a16="http://schemas.microsoft.com/office/drawing/2014/main" id="{913D9C5B-973D-4D0A-96C6-DE8F9BEAC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4" y="1343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0" name="AutoShape 132">
                <a:extLst>
                  <a:ext uri="{FF2B5EF4-FFF2-40B4-BE49-F238E27FC236}">
                    <a16:creationId xmlns:a16="http://schemas.microsoft.com/office/drawing/2014/main" id="{C09FA8EE-9B4B-4F0F-A174-931F946D09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7" y="1365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621" name="Group 133">
              <a:extLst>
                <a:ext uri="{FF2B5EF4-FFF2-40B4-BE49-F238E27FC236}">
                  <a16:creationId xmlns:a16="http://schemas.microsoft.com/office/drawing/2014/main" id="{EEB7B581-3C16-4F71-8514-1BC27DA928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2" y="1883"/>
              <a:ext cx="261" cy="100"/>
              <a:chOff x="443" y="2295"/>
              <a:chExt cx="261" cy="100"/>
            </a:xfrm>
          </p:grpSpPr>
          <p:sp>
            <p:nvSpPr>
              <p:cNvPr id="63622" name="WordArt 134">
                <a:extLst>
                  <a:ext uri="{FF2B5EF4-FFF2-40B4-BE49-F238E27FC236}">
                    <a16:creationId xmlns:a16="http://schemas.microsoft.com/office/drawing/2014/main" id="{E6D64E37-566B-408D-8554-290610A01B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3" y="2295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DROP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23" name="WordArt 135">
                <a:extLst>
                  <a:ext uri="{FF2B5EF4-FFF2-40B4-BE49-F238E27FC236}">
                    <a16:creationId xmlns:a16="http://schemas.microsoft.com/office/drawing/2014/main" id="{554DEFF1-1974-4451-899B-3E89840943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4" y="2296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DROP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3647" name="Group 159">
            <a:extLst>
              <a:ext uri="{FF2B5EF4-FFF2-40B4-BE49-F238E27FC236}">
                <a16:creationId xmlns:a16="http://schemas.microsoft.com/office/drawing/2014/main" id="{78D35B86-1009-4AB5-8357-D71DA7101C26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981075"/>
            <a:ext cx="1344612" cy="1225550"/>
            <a:chOff x="1588" y="1298"/>
            <a:chExt cx="847" cy="772"/>
          </a:xfrm>
        </p:grpSpPr>
        <p:grpSp>
          <p:nvGrpSpPr>
            <p:cNvPr id="63490" name="Group 2">
              <a:extLst>
                <a:ext uri="{FF2B5EF4-FFF2-40B4-BE49-F238E27FC236}">
                  <a16:creationId xmlns:a16="http://schemas.microsoft.com/office/drawing/2014/main" id="{39A918C1-34F1-487B-85BB-3702B31198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8" y="1298"/>
              <a:ext cx="341" cy="454"/>
              <a:chOff x="5208" y="2205"/>
              <a:chExt cx="544" cy="726"/>
            </a:xfrm>
          </p:grpSpPr>
          <p:sp>
            <p:nvSpPr>
              <p:cNvPr id="63491" name="Freeform 3">
                <a:extLst>
                  <a:ext uri="{FF2B5EF4-FFF2-40B4-BE49-F238E27FC236}">
                    <a16:creationId xmlns:a16="http://schemas.microsoft.com/office/drawing/2014/main" id="{F7D2637D-7EF9-4AF7-9C17-44AC0955F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92" name="Freeform 4">
                <a:extLst>
                  <a:ext uri="{FF2B5EF4-FFF2-40B4-BE49-F238E27FC236}">
                    <a16:creationId xmlns:a16="http://schemas.microsoft.com/office/drawing/2014/main" id="{38FD74E9-D7DD-4D62-8E7E-E876526A5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93" name="Freeform 5">
                <a:extLst>
                  <a:ext uri="{FF2B5EF4-FFF2-40B4-BE49-F238E27FC236}">
                    <a16:creationId xmlns:a16="http://schemas.microsoft.com/office/drawing/2014/main" id="{4A594CA3-39EA-4C40-B28B-5438BE8817F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480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94" name="AutoShape 6">
                <a:extLst>
                  <a:ext uri="{FF2B5EF4-FFF2-40B4-BE49-F238E27FC236}">
                    <a16:creationId xmlns:a16="http://schemas.microsoft.com/office/drawing/2014/main" id="{49C60C03-6141-4D3A-90CB-F100C204F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5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495" name="AutoShape 7">
                <a:extLst>
                  <a:ext uri="{FF2B5EF4-FFF2-40B4-BE49-F238E27FC236}">
                    <a16:creationId xmlns:a16="http://schemas.microsoft.com/office/drawing/2014/main" id="{3D65C155-2347-428C-A950-8A010889E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8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508" name="Group 20">
              <a:extLst>
                <a:ext uri="{FF2B5EF4-FFF2-40B4-BE49-F238E27FC236}">
                  <a16:creationId xmlns:a16="http://schemas.microsoft.com/office/drawing/2014/main" id="{57020D8A-85BD-4666-ADE5-F2604EFFBB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8" y="1616"/>
              <a:ext cx="341" cy="454"/>
              <a:chOff x="5208" y="2205"/>
              <a:chExt cx="544" cy="726"/>
            </a:xfrm>
          </p:grpSpPr>
          <p:sp>
            <p:nvSpPr>
              <p:cNvPr id="63509" name="Freeform 21">
                <a:extLst>
                  <a:ext uri="{FF2B5EF4-FFF2-40B4-BE49-F238E27FC236}">
                    <a16:creationId xmlns:a16="http://schemas.microsoft.com/office/drawing/2014/main" id="{806B1C1A-144F-4DE4-AF8A-8DD46C1E4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0" name="Freeform 22">
                <a:extLst>
                  <a:ext uri="{FF2B5EF4-FFF2-40B4-BE49-F238E27FC236}">
                    <a16:creationId xmlns:a16="http://schemas.microsoft.com/office/drawing/2014/main" id="{5C7AAECC-53EE-4BC5-A982-AAB6615F4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1" name="Freeform 23">
                <a:extLst>
                  <a:ext uri="{FF2B5EF4-FFF2-40B4-BE49-F238E27FC236}">
                    <a16:creationId xmlns:a16="http://schemas.microsoft.com/office/drawing/2014/main" id="{64664577-F2CD-4379-ABCD-B40B549CF87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480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12" name="AutoShape 24">
                <a:extLst>
                  <a:ext uri="{FF2B5EF4-FFF2-40B4-BE49-F238E27FC236}">
                    <a16:creationId xmlns:a16="http://schemas.microsoft.com/office/drawing/2014/main" id="{811D2E78-D52C-46BB-BF03-6A0236702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5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13" name="AutoShape 25">
                <a:extLst>
                  <a:ext uri="{FF2B5EF4-FFF2-40B4-BE49-F238E27FC236}">
                    <a16:creationId xmlns:a16="http://schemas.microsoft.com/office/drawing/2014/main" id="{744EE7A2-3AD7-4804-8F3F-BBF752FF6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8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624" name="AutoShape 136">
              <a:extLst>
                <a:ext uri="{FF2B5EF4-FFF2-40B4-BE49-F238E27FC236}">
                  <a16:creationId xmlns:a16="http://schemas.microsoft.com/office/drawing/2014/main" id="{0022BBFF-E683-4AB5-BAEE-81C665E520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1895" y="1480"/>
              <a:ext cx="181" cy="363"/>
            </a:xfrm>
            <a:prstGeom prst="upArrow">
              <a:avLst>
                <a:gd name="adj1" fmla="val 23759"/>
                <a:gd name="adj2" fmla="val 63536"/>
              </a:avLst>
            </a:prstGeom>
            <a:solidFill>
              <a:schemeClr val="bg1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625" name="Group 137">
              <a:extLst>
                <a:ext uri="{FF2B5EF4-FFF2-40B4-BE49-F238E27FC236}">
                  <a16:creationId xmlns:a16="http://schemas.microsoft.com/office/drawing/2014/main" id="{FB21062E-380E-4D36-893B-F43C718BE5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570"/>
              <a:ext cx="137" cy="100"/>
              <a:chOff x="2621" y="2477"/>
              <a:chExt cx="137" cy="100"/>
            </a:xfrm>
          </p:grpSpPr>
          <p:sp>
            <p:nvSpPr>
              <p:cNvPr id="63626" name="WordArt 138">
                <a:extLst>
                  <a:ext uri="{FF2B5EF4-FFF2-40B4-BE49-F238E27FC236}">
                    <a16:creationId xmlns:a16="http://schemas.microsoft.com/office/drawing/2014/main" id="{C6A26055-093B-4DFD-8DFB-194BF69298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2621" y="2477"/>
                <a:ext cx="136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and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27" name="WordArt 139">
                <a:extLst>
                  <a:ext uri="{FF2B5EF4-FFF2-40B4-BE49-F238E27FC236}">
                    <a16:creationId xmlns:a16="http://schemas.microsoft.com/office/drawing/2014/main" id="{AE4D1A95-BE1B-4362-840B-40F26CC0B5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2622" y="2478"/>
                <a:ext cx="136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and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3628" name="Group 140">
              <a:extLst>
                <a:ext uri="{FF2B5EF4-FFF2-40B4-BE49-F238E27FC236}">
                  <a16:creationId xmlns:a16="http://schemas.microsoft.com/office/drawing/2014/main" id="{F96A8080-6A54-49B5-AA61-BCE7F11B68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8" y="1777"/>
              <a:ext cx="217" cy="84"/>
              <a:chOff x="443" y="2295"/>
              <a:chExt cx="261" cy="100"/>
            </a:xfrm>
          </p:grpSpPr>
          <p:sp>
            <p:nvSpPr>
              <p:cNvPr id="63629" name="WordArt 141">
                <a:extLst>
                  <a:ext uri="{FF2B5EF4-FFF2-40B4-BE49-F238E27FC236}">
                    <a16:creationId xmlns:a16="http://schemas.microsoft.com/office/drawing/2014/main" id="{73E45540-AE21-43BB-96C4-7B64F69C05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3" y="2295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DROP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30" name="WordArt 142">
                <a:extLst>
                  <a:ext uri="{FF2B5EF4-FFF2-40B4-BE49-F238E27FC236}">
                    <a16:creationId xmlns:a16="http://schemas.microsoft.com/office/drawing/2014/main" id="{F5B4D547-6A78-4C0C-BD80-533343D0CB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4" y="2296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DROP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3631" name="Group 143">
              <a:extLst>
                <a:ext uri="{FF2B5EF4-FFF2-40B4-BE49-F238E27FC236}">
                  <a16:creationId xmlns:a16="http://schemas.microsoft.com/office/drawing/2014/main" id="{8E31AA87-A8C2-4E06-B912-C1595AF365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0" y="1324"/>
              <a:ext cx="217" cy="84"/>
              <a:chOff x="761" y="2432"/>
              <a:chExt cx="261" cy="100"/>
            </a:xfrm>
          </p:grpSpPr>
          <p:sp>
            <p:nvSpPr>
              <p:cNvPr id="63632" name="WordArt 144">
                <a:extLst>
                  <a:ext uri="{FF2B5EF4-FFF2-40B4-BE49-F238E27FC236}">
                    <a16:creationId xmlns:a16="http://schemas.microsoft.com/office/drawing/2014/main" id="{E63C43A8-869A-4146-9C7D-F7C84B1C55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761" y="2432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DRAG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33" name="WordArt 145">
                <a:extLst>
                  <a:ext uri="{FF2B5EF4-FFF2-40B4-BE49-F238E27FC236}">
                    <a16:creationId xmlns:a16="http://schemas.microsoft.com/office/drawing/2014/main" id="{6B1C2985-D6E2-4613-A6A1-41B97EF032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762" y="2433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DRAG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3645" name="Group 157">
            <a:extLst>
              <a:ext uri="{FF2B5EF4-FFF2-40B4-BE49-F238E27FC236}">
                <a16:creationId xmlns:a16="http://schemas.microsoft.com/office/drawing/2014/main" id="{AC7D9EE2-A162-4A0A-BE5D-16270B21340F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1341438"/>
            <a:ext cx="1398587" cy="720725"/>
            <a:chOff x="2552" y="1525"/>
            <a:chExt cx="881" cy="454"/>
          </a:xfrm>
        </p:grpSpPr>
        <p:grpSp>
          <p:nvGrpSpPr>
            <p:cNvPr id="63496" name="Group 8">
              <a:extLst>
                <a:ext uri="{FF2B5EF4-FFF2-40B4-BE49-F238E27FC236}">
                  <a16:creationId xmlns:a16="http://schemas.microsoft.com/office/drawing/2014/main" id="{420A1A7A-6EBA-4E62-B537-005000139A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2" y="1525"/>
              <a:ext cx="341" cy="454"/>
              <a:chOff x="5208" y="2205"/>
              <a:chExt cx="544" cy="726"/>
            </a:xfrm>
          </p:grpSpPr>
          <p:sp>
            <p:nvSpPr>
              <p:cNvPr id="63497" name="Freeform 9">
                <a:extLst>
                  <a:ext uri="{FF2B5EF4-FFF2-40B4-BE49-F238E27FC236}">
                    <a16:creationId xmlns:a16="http://schemas.microsoft.com/office/drawing/2014/main" id="{AEFC9417-D4EE-496A-8748-EA05B259E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98" name="Freeform 10">
                <a:extLst>
                  <a:ext uri="{FF2B5EF4-FFF2-40B4-BE49-F238E27FC236}">
                    <a16:creationId xmlns:a16="http://schemas.microsoft.com/office/drawing/2014/main" id="{D3611D5A-170A-42DF-A2A5-870185AC7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499" name="Freeform 11">
                <a:extLst>
                  <a:ext uri="{FF2B5EF4-FFF2-40B4-BE49-F238E27FC236}">
                    <a16:creationId xmlns:a16="http://schemas.microsoft.com/office/drawing/2014/main" id="{3F269016-1D2F-4F87-BFED-EEA3338C56B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480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00" name="AutoShape 12">
                <a:extLst>
                  <a:ext uri="{FF2B5EF4-FFF2-40B4-BE49-F238E27FC236}">
                    <a16:creationId xmlns:a16="http://schemas.microsoft.com/office/drawing/2014/main" id="{EA82E32C-9D98-4B0F-8240-53A444A27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5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01" name="AutoShape 13">
                <a:extLst>
                  <a:ext uri="{FF2B5EF4-FFF2-40B4-BE49-F238E27FC236}">
                    <a16:creationId xmlns:a16="http://schemas.microsoft.com/office/drawing/2014/main" id="{71ED1AF8-BEA1-4017-A82A-348C6CADE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8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502" name="Group 14">
              <a:extLst>
                <a:ext uri="{FF2B5EF4-FFF2-40B4-BE49-F238E27FC236}">
                  <a16:creationId xmlns:a16="http://schemas.microsoft.com/office/drawing/2014/main" id="{EBB5EF86-C440-4F16-A84E-DC4E4EE061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1" y="1525"/>
              <a:ext cx="341" cy="454"/>
              <a:chOff x="5208" y="2205"/>
              <a:chExt cx="544" cy="726"/>
            </a:xfrm>
          </p:grpSpPr>
          <p:sp>
            <p:nvSpPr>
              <p:cNvPr id="63503" name="Freeform 15">
                <a:extLst>
                  <a:ext uri="{FF2B5EF4-FFF2-40B4-BE49-F238E27FC236}">
                    <a16:creationId xmlns:a16="http://schemas.microsoft.com/office/drawing/2014/main" id="{33F0F392-BAB4-4D84-90A8-E01BCF46B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2205"/>
                <a:ext cx="544" cy="726"/>
              </a:xfrm>
              <a:custGeom>
                <a:avLst/>
                <a:gdLst>
                  <a:gd name="T0" fmla="*/ 272 w 545"/>
                  <a:gd name="T1" fmla="*/ 635 h 635"/>
                  <a:gd name="T2" fmla="*/ 91 w 545"/>
                  <a:gd name="T3" fmla="*/ 590 h 635"/>
                  <a:gd name="T4" fmla="*/ 0 w 545"/>
                  <a:gd name="T5" fmla="*/ 454 h 635"/>
                  <a:gd name="T6" fmla="*/ 91 w 545"/>
                  <a:gd name="T7" fmla="*/ 91 h 635"/>
                  <a:gd name="T8" fmla="*/ 272 w 545"/>
                  <a:gd name="T9" fmla="*/ 0 h 635"/>
                  <a:gd name="T10" fmla="*/ 454 w 545"/>
                  <a:gd name="T11" fmla="*/ 91 h 635"/>
                  <a:gd name="T12" fmla="*/ 545 w 545"/>
                  <a:gd name="T13" fmla="*/ 454 h 635"/>
                  <a:gd name="T14" fmla="*/ 454 w 545"/>
                  <a:gd name="T15" fmla="*/ 590 h 635"/>
                  <a:gd name="T16" fmla="*/ 272 w 545"/>
                  <a:gd name="T17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635">
                    <a:moveTo>
                      <a:pt x="272" y="635"/>
                    </a:moveTo>
                    <a:cubicBezTo>
                      <a:pt x="212" y="635"/>
                      <a:pt x="136" y="620"/>
                      <a:pt x="91" y="590"/>
                    </a:cubicBezTo>
                    <a:cubicBezTo>
                      <a:pt x="46" y="560"/>
                      <a:pt x="0" y="537"/>
                      <a:pt x="0" y="454"/>
                    </a:cubicBezTo>
                    <a:cubicBezTo>
                      <a:pt x="0" y="371"/>
                      <a:pt x="46" y="167"/>
                      <a:pt x="91" y="91"/>
                    </a:cubicBezTo>
                    <a:cubicBezTo>
                      <a:pt x="136" y="15"/>
                      <a:pt x="212" y="0"/>
                      <a:pt x="272" y="0"/>
                    </a:cubicBezTo>
                    <a:cubicBezTo>
                      <a:pt x="332" y="0"/>
                      <a:pt x="409" y="15"/>
                      <a:pt x="454" y="91"/>
                    </a:cubicBezTo>
                    <a:cubicBezTo>
                      <a:pt x="499" y="167"/>
                      <a:pt x="545" y="371"/>
                      <a:pt x="545" y="454"/>
                    </a:cubicBezTo>
                    <a:cubicBezTo>
                      <a:pt x="545" y="537"/>
                      <a:pt x="499" y="560"/>
                      <a:pt x="454" y="590"/>
                    </a:cubicBezTo>
                    <a:cubicBezTo>
                      <a:pt x="409" y="620"/>
                      <a:pt x="332" y="635"/>
                      <a:pt x="272" y="635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04" name="Freeform 16">
                <a:extLst>
                  <a:ext uri="{FF2B5EF4-FFF2-40B4-BE49-F238E27FC236}">
                    <a16:creationId xmlns:a16="http://schemas.microsoft.com/office/drawing/2014/main" id="{FB75F351-8AD8-4CE4-965D-8445972BC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05" name="Freeform 17">
                <a:extLst>
                  <a:ext uri="{FF2B5EF4-FFF2-40B4-BE49-F238E27FC236}">
                    <a16:creationId xmlns:a16="http://schemas.microsoft.com/office/drawing/2014/main" id="{3DBCE344-B38F-4100-B183-D0C42D5C9B2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480" y="2205"/>
                <a:ext cx="252" cy="363"/>
              </a:xfrm>
              <a:custGeom>
                <a:avLst/>
                <a:gdLst>
                  <a:gd name="T0" fmla="*/ 0 w 252"/>
                  <a:gd name="T1" fmla="*/ 360 h 363"/>
                  <a:gd name="T2" fmla="*/ 252 w 252"/>
                  <a:gd name="T3" fmla="*/ 363 h 363"/>
                  <a:gd name="T4" fmla="*/ 252 w 252"/>
                  <a:gd name="T5" fmla="*/ 0 h 363"/>
                  <a:gd name="T6" fmla="*/ 69 w 252"/>
                  <a:gd name="T7" fmla="*/ 105 h 363"/>
                  <a:gd name="T8" fmla="*/ 0 w 252"/>
                  <a:gd name="T9" fmla="*/ 36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363">
                    <a:moveTo>
                      <a:pt x="0" y="360"/>
                    </a:moveTo>
                    <a:lnTo>
                      <a:pt x="252" y="363"/>
                    </a:lnTo>
                    <a:lnTo>
                      <a:pt x="252" y="0"/>
                    </a:lnTo>
                    <a:cubicBezTo>
                      <a:pt x="173" y="0"/>
                      <a:pt x="121" y="23"/>
                      <a:pt x="69" y="105"/>
                    </a:cubicBezTo>
                    <a:cubicBezTo>
                      <a:pt x="17" y="187"/>
                      <a:pt x="0" y="360"/>
                      <a:pt x="0" y="36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506" name="AutoShape 18">
                <a:extLst>
                  <a:ext uri="{FF2B5EF4-FFF2-40B4-BE49-F238E27FC236}">
                    <a16:creationId xmlns:a16="http://schemas.microsoft.com/office/drawing/2014/main" id="{1E537FF8-67CA-4919-A92C-ABA5F4815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5" y="2250"/>
                <a:ext cx="91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07" name="AutoShape 19">
                <a:extLst>
                  <a:ext uri="{FF2B5EF4-FFF2-40B4-BE49-F238E27FC236}">
                    <a16:creationId xmlns:a16="http://schemas.microsoft.com/office/drawing/2014/main" id="{F67BAF9C-1BD5-4805-86FA-4193CEB1D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8" y="2272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634" name="AutoShape 146">
              <a:extLst>
                <a:ext uri="{FF2B5EF4-FFF2-40B4-BE49-F238E27FC236}">
                  <a16:creationId xmlns:a16="http://schemas.microsoft.com/office/drawing/2014/main" id="{229C9C06-76A1-4E5B-AE35-33557CD0C3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93" y="1571"/>
              <a:ext cx="181" cy="363"/>
            </a:xfrm>
            <a:prstGeom prst="upArrow">
              <a:avLst>
                <a:gd name="adj1" fmla="val 23759"/>
                <a:gd name="adj2" fmla="val 63536"/>
              </a:avLst>
            </a:prstGeom>
            <a:solidFill>
              <a:schemeClr val="bg1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635" name="Group 147">
              <a:extLst>
                <a:ext uri="{FF2B5EF4-FFF2-40B4-BE49-F238E27FC236}">
                  <a16:creationId xmlns:a16="http://schemas.microsoft.com/office/drawing/2014/main" id="{6AC54A10-B7BF-4E4B-BB09-50F52381A3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6" y="1823"/>
              <a:ext cx="217" cy="84"/>
              <a:chOff x="443" y="2295"/>
              <a:chExt cx="261" cy="100"/>
            </a:xfrm>
          </p:grpSpPr>
          <p:sp>
            <p:nvSpPr>
              <p:cNvPr id="63636" name="WordArt 148">
                <a:extLst>
                  <a:ext uri="{FF2B5EF4-FFF2-40B4-BE49-F238E27FC236}">
                    <a16:creationId xmlns:a16="http://schemas.microsoft.com/office/drawing/2014/main" id="{D8C648E0-FEFE-4B66-9957-0A4A3E808F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3" y="2295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DROP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37" name="WordArt 149">
                <a:extLst>
                  <a:ext uri="{FF2B5EF4-FFF2-40B4-BE49-F238E27FC236}">
                    <a16:creationId xmlns:a16="http://schemas.microsoft.com/office/drawing/2014/main" id="{23F0193F-43B3-40CA-8B10-C7CF71826A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444" y="2296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DROP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3638" name="Group 150">
              <a:extLst>
                <a:ext uri="{FF2B5EF4-FFF2-40B4-BE49-F238E27FC236}">
                  <a16:creationId xmlns:a16="http://schemas.microsoft.com/office/drawing/2014/main" id="{38A701A1-7CA4-4A27-9221-801187B5BD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62" y="1551"/>
              <a:ext cx="217" cy="84"/>
              <a:chOff x="761" y="2432"/>
              <a:chExt cx="261" cy="100"/>
            </a:xfrm>
          </p:grpSpPr>
          <p:sp>
            <p:nvSpPr>
              <p:cNvPr id="63639" name="WordArt 151">
                <a:extLst>
                  <a:ext uri="{FF2B5EF4-FFF2-40B4-BE49-F238E27FC236}">
                    <a16:creationId xmlns:a16="http://schemas.microsoft.com/office/drawing/2014/main" id="{81CCB2A7-7438-465B-BF9E-21655630B1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761" y="2432"/>
                <a:ext cx="260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DRAG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40" name="WordArt 152">
                <a:extLst>
                  <a:ext uri="{FF2B5EF4-FFF2-40B4-BE49-F238E27FC236}">
                    <a16:creationId xmlns:a16="http://schemas.microsoft.com/office/drawing/2014/main" id="{AE89E890-011A-4215-9714-FA019592E0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762" y="2433"/>
                <a:ext cx="260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DRAG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3641" name="Group 153">
              <a:extLst>
                <a:ext uri="{FF2B5EF4-FFF2-40B4-BE49-F238E27FC236}">
                  <a16:creationId xmlns:a16="http://schemas.microsoft.com/office/drawing/2014/main" id="{2F9837DF-7DC0-4155-9DAE-0AAEBEDB35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1752"/>
              <a:ext cx="137" cy="100"/>
              <a:chOff x="2621" y="2477"/>
              <a:chExt cx="137" cy="100"/>
            </a:xfrm>
          </p:grpSpPr>
          <p:sp>
            <p:nvSpPr>
              <p:cNvPr id="63642" name="WordArt 154">
                <a:extLst>
                  <a:ext uri="{FF2B5EF4-FFF2-40B4-BE49-F238E27FC236}">
                    <a16:creationId xmlns:a16="http://schemas.microsoft.com/office/drawing/2014/main" id="{7130A5EF-EB2B-40D3-9E27-DD5A389362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2621" y="2477"/>
                <a:ext cx="136" cy="99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317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Arial Black" panose="020B0A04020102020204" pitchFamily="34" charset="0"/>
                  </a:rPr>
                  <a:t>and</a:t>
                </a:r>
                <a:endParaRPr lang="ja-JP" altLang="en-US" sz="3600" kern="10">
                  <a:ln w="3175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643" name="WordArt 155">
                <a:extLst>
                  <a:ext uri="{FF2B5EF4-FFF2-40B4-BE49-F238E27FC236}">
                    <a16:creationId xmlns:a16="http://schemas.microsoft.com/office/drawing/2014/main" id="{DB8AD6AA-A66C-45A4-B3D0-F998706E10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900000">
                <a:off x="2622" y="2478"/>
                <a:ext cx="136" cy="9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00"/>
                    </a:solidFill>
                    <a:latin typeface="Arial Black" panose="020B0A04020102020204" pitchFamily="34" charset="0"/>
                  </a:rPr>
                  <a:t>and</a:t>
                </a:r>
                <a:endParaRPr lang="ja-JP" altLang="en-US" sz="3600" kern="10">
                  <a:solidFill>
                    <a:srgbClr val="FFFF00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13002</TotalTime>
  <Words>58</Words>
  <Application>Microsoft Office PowerPoint</Application>
  <PresentationFormat>A4 210 x 297 mm</PresentationFormat>
  <Paragraphs>58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pptxb69_マウスとマウスの動きのイラスト</dc:title>
  <dc:subject>pptxb69_マウスとマウスの動きのイラスト</dc:subject>
  <dc:creator>でじけろお</dc:creator>
  <cp:revision>2</cp:revision>
  <dcterms:created xsi:type="dcterms:W3CDTF">2010-10-12T01:13:58Z</dcterms:created>
  <dcterms:modified xsi:type="dcterms:W3CDTF">2019-10-10T16:06:25Z</dcterms:modified>
  <cp:version>2</cp:version>
</cp:coreProperties>
</file>